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0cbc8565044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9b7aeb704a4a93"/>
  </p:sldMasterIdLst>
  <p:sldIdLst>
    <p:sldId xmlns:r="http://schemas.openxmlformats.org/officeDocument/2006/relationships" id="256" r:id="R9b944ea8bd53497e"/>
    <p:sldId xmlns:r="http://schemas.openxmlformats.org/officeDocument/2006/relationships" id="257" r:id="R83ec8919626d44b8"/>
    <p:sldId xmlns:r="http://schemas.openxmlformats.org/officeDocument/2006/relationships" id="258" r:id="Rc20ed710c8004c74"/>
    <p:sldId xmlns:r="http://schemas.openxmlformats.org/officeDocument/2006/relationships" id="259" r:id="R707def3a3c50438a"/>
    <p:sldId xmlns:r="http://schemas.openxmlformats.org/officeDocument/2006/relationships" id="260" r:id="Rfaabc354e7cd4f59"/>
    <p:sldId xmlns:r="http://schemas.openxmlformats.org/officeDocument/2006/relationships" id="261" r:id="Rbbd6dbc209c644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b7aeb704a4a93" /><Relationship Type="http://schemas.openxmlformats.org/officeDocument/2006/relationships/slide" Target="/ppt/slides/slide1.xml" Id="R9b944ea8bd53497e" /><Relationship Type="http://schemas.openxmlformats.org/officeDocument/2006/relationships/slide" Target="/ppt/slides/slide2.xml" Id="R83ec8919626d44b8" /><Relationship Type="http://schemas.openxmlformats.org/officeDocument/2006/relationships/slide" Target="/ppt/slides/slide3.xml" Id="Rc20ed710c8004c74" /><Relationship Type="http://schemas.openxmlformats.org/officeDocument/2006/relationships/slide" Target="/ppt/slides/slide4.xml" Id="R707def3a3c50438a" /><Relationship Type="http://schemas.openxmlformats.org/officeDocument/2006/relationships/slide" Target="/ppt/slides/slide5.xml" Id="Rfaabc354e7cd4f59" /><Relationship Type="http://schemas.openxmlformats.org/officeDocument/2006/relationships/slide" Target="/ppt/slides/slide6.xml" Id="Rbbd6dbc209c644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ae9462b50448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9d20db85d404d" /><Relationship Type="http://schemas.openxmlformats.org/officeDocument/2006/relationships/theme" Target="/ppt/slideMasters/theme/theme1.xml" Id="Rf9f6398d7eb046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29d20db85d40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2874920ec40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a29d6c2e949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a09a8e8b74d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74b1c9ce741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e07fdb97e48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96e5c63f54b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ROARS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ROARS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17 550 851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18 511 080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21 580 695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Liane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3914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ROARS HOLDING AS</a:t>
            </a:r>
          </a:p>
        </p:txBody>
      </p:sp>
    </p:spTree>
  </p:cSld>
  <p:clrMapOvr>
    <a:masterClrMapping xmlns:a="http://schemas.openxmlformats.org/drawingml/2006/main"/>
  </p:clrMapOvr>
</p:sld>
</file>