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da3204463a489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3d4d66f21ca43b0"/>
  </p:sldMasterIdLst>
  <p:sldIdLst>
    <p:sldId xmlns:r="http://schemas.openxmlformats.org/officeDocument/2006/relationships" id="256" r:id="R2cc2ebd8fa254cbe"/>
    <p:sldId xmlns:r="http://schemas.openxmlformats.org/officeDocument/2006/relationships" id="257" r:id="Rb6d93d9384be43e6"/>
    <p:sldId xmlns:r="http://schemas.openxmlformats.org/officeDocument/2006/relationships" id="258" r:id="Rd6257e76d3014c13"/>
    <p:sldId xmlns:r="http://schemas.openxmlformats.org/officeDocument/2006/relationships" id="259" r:id="R6cbd7d12bc00448a"/>
    <p:sldId xmlns:r="http://schemas.openxmlformats.org/officeDocument/2006/relationships" id="260" r:id="Rbd9337bc3fb042fe"/>
    <p:sldId xmlns:r="http://schemas.openxmlformats.org/officeDocument/2006/relationships" id="261" r:id="R830bd78233654793"/>
    <p:sldId xmlns:r="http://schemas.openxmlformats.org/officeDocument/2006/relationships" id="262" r:id="R5796c10d2f2942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d4d66f21ca43b0" /><Relationship Type="http://schemas.openxmlformats.org/officeDocument/2006/relationships/slide" Target="/ppt/slides/slide1.xml" Id="R2cc2ebd8fa254cbe" /><Relationship Type="http://schemas.openxmlformats.org/officeDocument/2006/relationships/slide" Target="/ppt/slides/slide2.xml" Id="Rb6d93d9384be43e6" /><Relationship Type="http://schemas.openxmlformats.org/officeDocument/2006/relationships/slide" Target="/ppt/slides/slide3.xml" Id="Rd6257e76d3014c13" /><Relationship Type="http://schemas.openxmlformats.org/officeDocument/2006/relationships/slide" Target="/ppt/slides/slide4.xml" Id="R6cbd7d12bc00448a" /><Relationship Type="http://schemas.openxmlformats.org/officeDocument/2006/relationships/slide" Target="/ppt/slides/slide5.xml" Id="Rbd9337bc3fb042fe" /><Relationship Type="http://schemas.openxmlformats.org/officeDocument/2006/relationships/slide" Target="/ppt/slides/slide6.xml" Id="R830bd78233654793" /><Relationship Type="http://schemas.openxmlformats.org/officeDocument/2006/relationships/slide" Target="/ppt/slides/slide7.xml" Id="R5796c10d2f2942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bdc40682814ff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6a36f5313c4361" /><Relationship Type="http://schemas.openxmlformats.org/officeDocument/2006/relationships/theme" Target="/ppt/slideMasters/theme/theme1.xml" Id="Rd2b5cac5dcbc4d8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46a36f5313c436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bd9ddab389418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acb4d56035414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1f704f1658485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c8532b90d043e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2c93ce219644e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f77dbbf50544d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3e4ba85ade4ac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STEINRØYS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STEINRØYS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STEINRØYS INVEST AS ble etablert [år] og holder til i Sola.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STEINRØYS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STEINRØYS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STEINRØYS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−26 596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4 552 032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27 512 825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53 200 361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STEINRØYS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VELDE HARALD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STEINRØYS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Nordsjøvegen 155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4055 Sola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988 913 421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STEINRØYS INVEST AS</a:t>
            </a:r>
          </a:p>
        </p:txBody>
      </p:sp>
    </p:spTree>
  </p:cSld>
  <p:clrMapOvr>
    <a:masterClrMapping xmlns:a="http://schemas.openxmlformats.org/drawingml/2006/main"/>
  </p:clrMapOvr>
</p:sld>
</file>