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5b7a06c46a4f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6d1c2aa77b4838"/>
  </p:sldMasterIdLst>
  <p:sldIdLst>
    <p:sldId xmlns:r="http://schemas.openxmlformats.org/officeDocument/2006/relationships" id="256" r:id="R02c92059051b4a8f"/>
    <p:sldId xmlns:r="http://schemas.openxmlformats.org/officeDocument/2006/relationships" id="257" r:id="R04373e1520f24698"/>
    <p:sldId xmlns:r="http://schemas.openxmlformats.org/officeDocument/2006/relationships" id="258" r:id="Rf33970e3c583488a"/>
    <p:sldId xmlns:r="http://schemas.openxmlformats.org/officeDocument/2006/relationships" id="259" r:id="R9488f6c6bbfa43f0"/>
    <p:sldId xmlns:r="http://schemas.openxmlformats.org/officeDocument/2006/relationships" id="260" r:id="R69bfda9be53d410e"/>
    <p:sldId xmlns:r="http://schemas.openxmlformats.org/officeDocument/2006/relationships" id="261" r:id="R1c85f9a21ca74a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6d1c2aa77b4838" /><Relationship Type="http://schemas.openxmlformats.org/officeDocument/2006/relationships/slide" Target="/ppt/slides/slide1.xml" Id="R02c92059051b4a8f" /><Relationship Type="http://schemas.openxmlformats.org/officeDocument/2006/relationships/slide" Target="/ppt/slides/slide2.xml" Id="R04373e1520f24698" /><Relationship Type="http://schemas.openxmlformats.org/officeDocument/2006/relationships/slide" Target="/ppt/slides/slide3.xml" Id="Rf33970e3c583488a" /><Relationship Type="http://schemas.openxmlformats.org/officeDocument/2006/relationships/slide" Target="/ppt/slides/slide4.xml" Id="R9488f6c6bbfa43f0" /><Relationship Type="http://schemas.openxmlformats.org/officeDocument/2006/relationships/slide" Target="/ppt/slides/slide5.xml" Id="R69bfda9be53d410e" /><Relationship Type="http://schemas.openxmlformats.org/officeDocument/2006/relationships/slide" Target="/ppt/slides/slide6.xml" Id="R1c85f9a21ca74a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1f4e4f2e940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8ae6a7927453c" /><Relationship Type="http://schemas.openxmlformats.org/officeDocument/2006/relationships/theme" Target="/ppt/slideMasters/theme/theme1.xml" Id="Rb00bab95205544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d8ae6a792745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af5d68b6944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8486099ed40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fbbc2a24941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12f751ddb49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8c19356ac43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ab9e517ba43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STEINRØYS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Nordsjøvegen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