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092e7091c14f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82d8d3c674bba"/>
  </p:sldMasterIdLst>
  <p:sldIdLst>
    <p:sldId xmlns:r="http://schemas.openxmlformats.org/officeDocument/2006/relationships" id="256" r:id="R7dfb5f9dab37490f"/>
    <p:sldId xmlns:r="http://schemas.openxmlformats.org/officeDocument/2006/relationships" id="257" r:id="Rbcacacbea3ad4a79"/>
    <p:sldId xmlns:r="http://schemas.openxmlformats.org/officeDocument/2006/relationships" id="258" r:id="R5ef64d6c80ff429d"/>
    <p:sldId xmlns:r="http://schemas.openxmlformats.org/officeDocument/2006/relationships" id="259" r:id="R0309d14796dd4bea"/>
    <p:sldId xmlns:r="http://schemas.openxmlformats.org/officeDocument/2006/relationships" id="260" r:id="R9462a74d4dec4140"/>
    <p:sldId xmlns:r="http://schemas.openxmlformats.org/officeDocument/2006/relationships" id="261" r:id="Rd7141de419654ec8"/>
    <p:sldId xmlns:r="http://schemas.openxmlformats.org/officeDocument/2006/relationships" id="262" r:id="R081e50a856d0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82d8d3c674bba" /><Relationship Type="http://schemas.openxmlformats.org/officeDocument/2006/relationships/slide" Target="/ppt/slides/slide1.xml" Id="R7dfb5f9dab37490f" /><Relationship Type="http://schemas.openxmlformats.org/officeDocument/2006/relationships/slide" Target="/ppt/slides/slide2.xml" Id="Rbcacacbea3ad4a79" /><Relationship Type="http://schemas.openxmlformats.org/officeDocument/2006/relationships/slide" Target="/ppt/slides/slide3.xml" Id="R5ef64d6c80ff429d" /><Relationship Type="http://schemas.openxmlformats.org/officeDocument/2006/relationships/slide" Target="/ppt/slides/slide4.xml" Id="R0309d14796dd4bea" /><Relationship Type="http://schemas.openxmlformats.org/officeDocument/2006/relationships/slide" Target="/ppt/slides/slide5.xml" Id="R9462a74d4dec4140" /><Relationship Type="http://schemas.openxmlformats.org/officeDocument/2006/relationships/slide" Target="/ppt/slides/slide6.xml" Id="Rd7141de419654ec8" /><Relationship Type="http://schemas.openxmlformats.org/officeDocument/2006/relationships/slide" Target="/ppt/slides/slide7.xml" Id="R081e50a856d0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07df120ae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6b98db4ae46b8" /><Relationship Type="http://schemas.openxmlformats.org/officeDocument/2006/relationships/theme" Target="/ppt/slideMasters/theme/theme1.xml" Id="R75df91b0f060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86b98db4ae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226dc53854d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77174af3b46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62768b9b245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fb3feea5741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024e0c00240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4687226664d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5263ddaf54a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NYVIK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3 512 156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20 967 375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46 359 774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NYVIK INVEST AS</a:t>
            </a:r>
          </a:p>
        </p:txBody>
      </p:sp>
    </p:spTree>
  </p:cSld>
  <p:clrMapOvr>
    <a:masterClrMapping xmlns:a="http://schemas.openxmlformats.org/drawingml/2006/main"/>
  </p:clrMapOvr>
</p:sld>
</file>