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5dde607afd44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35f5c041914be9"/>
  </p:sldMasterIdLst>
  <p:sldIdLst>
    <p:sldId xmlns:r="http://schemas.openxmlformats.org/officeDocument/2006/relationships" id="256" r:id="R7edf3cba7005464e"/>
    <p:sldId xmlns:r="http://schemas.openxmlformats.org/officeDocument/2006/relationships" id="257" r:id="R81b463239250481e"/>
    <p:sldId xmlns:r="http://schemas.openxmlformats.org/officeDocument/2006/relationships" id="258" r:id="Rbb0e3b21b44e4d8c"/>
    <p:sldId xmlns:r="http://schemas.openxmlformats.org/officeDocument/2006/relationships" id="259" r:id="R0dbe28fb181845b8"/>
    <p:sldId xmlns:r="http://schemas.openxmlformats.org/officeDocument/2006/relationships" id="260" r:id="Rdb1efa1a58104ec6"/>
    <p:sldId xmlns:r="http://schemas.openxmlformats.org/officeDocument/2006/relationships" id="261" r:id="Rb473319074fc4a23"/>
    <p:sldId xmlns:r="http://schemas.openxmlformats.org/officeDocument/2006/relationships" id="262" r:id="R47e7e0c33b5c45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35f5c041914be9" /><Relationship Type="http://schemas.openxmlformats.org/officeDocument/2006/relationships/slide" Target="/ppt/slides/slide1.xml" Id="R7edf3cba7005464e" /><Relationship Type="http://schemas.openxmlformats.org/officeDocument/2006/relationships/slide" Target="/ppt/slides/slide2.xml" Id="R81b463239250481e" /><Relationship Type="http://schemas.openxmlformats.org/officeDocument/2006/relationships/slide" Target="/ppt/slides/slide3.xml" Id="Rbb0e3b21b44e4d8c" /><Relationship Type="http://schemas.openxmlformats.org/officeDocument/2006/relationships/slide" Target="/ppt/slides/slide4.xml" Id="R0dbe28fb181845b8" /><Relationship Type="http://schemas.openxmlformats.org/officeDocument/2006/relationships/slide" Target="/ppt/slides/slide5.xml" Id="Rdb1efa1a58104ec6" /><Relationship Type="http://schemas.openxmlformats.org/officeDocument/2006/relationships/slide" Target="/ppt/slides/slide6.xml" Id="Rb473319074fc4a23" /><Relationship Type="http://schemas.openxmlformats.org/officeDocument/2006/relationships/slide" Target="/ppt/slides/slide7.xml" Id="R47e7e0c33b5c45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eefd576b2b45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3aafff4ef40bc" /><Relationship Type="http://schemas.openxmlformats.org/officeDocument/2006/relationships/theme" Target="/ppt/slideMasters/theme/theme1.xml" Id="R88dfaa7cdf4840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23aafff4ef40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a15a5d2d14a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277cd8d5645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cadba00f844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e0b6ef0be46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d8a624ce441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41f67039648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e61d7233c4a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 ALEKS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 ALEKS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 ALEKS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 ALEKS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 ALEKS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 ALEKS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183 346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183 346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 ALEKS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AURSTAD STÅLE ALEKSANDER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 ALEKS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Ankerveien 101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43 18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988 913 359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 ALEKS HOLDING AS</a:t>
            </a:r>
          </a:p>
        </p:txBody>
      </p:sp>
    </p:spTree>
  </p:cSld>
  <p:clrMapOvr>
    <a:masterClrMapping xmlns:a="http://schemas.openxmlformats.org/drawingml/2006/main"/>
  </p:clrMapOvr>
</p:sld>
</file>