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30db1af8b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c98832f7b4b86"/>
  </p:sldMasterIdLst>
  <p:sldIdLst>
    <p:sldId xmlns:r="http://schemas.openxmlformats.org/officeDocument/2006/relationships" id="256" r:id="R497da846d4f54348"/>
    <p:sldId xmlns:r="http://schemas.openxmlformats.org/officeDocument/2006/relationships" id="257" r:id="R160d9264003248d0"/>
    <p:sldId xmlns:r="http://schemas.openxmlformats.org/officeDocument/2006/relationships" id="258" r:id="R7c28acdc59904a11"/>
    <p:sldId xmlns:r="http://schemas.openxmlformats.org/officeDocument/2006/relationships" id="259" r:id="Rd97bf0c566d84e5f"/>
    <p:sldId xmlns:r="http://schemas.openxmlformats.org/officeDocument/2006/relationships" id="260" r:id="R375e11a981574376"/>
    <p:sldId xmlns:r="http://schemas.openxmlformats.org/officeDocument/2006/relationships" id="261" r:id="R0a9704a7ae374f3b"/>
    <p:sldId xmlns:r="http://schemas.openxmlformats.org/officeDocument/2006/relationships" id="262" r:id="Rbbf275efa755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c98832f7b4b86" /><Relationship Type="http://schemas.openxmlformats.org/officeDocument/2006/relationships/slide" Target="/ppt/slides/slide1.xml" Id="R497da846d4f54348" /><Relationship Type="http://schemas.openxmlformats.org/officeDocument/2006/relationships/slide" Target="/ppt/slides/slide2.xml" Id="R160d9264003248d0" /><Relationship Type="http://schemas.openxmlformats.org/officeDocument/2006/relationships/slide" Target="/ppt/slides/slide3.xml" Id="R7c28acdc59904a11" /><Relationship Type="http://schemas.openxmlformats.org/officeDocument/2006/relationships/slide" Target="/ppt/slides/slide4.xml" Id="Rd97bf0c566d84e5f" /><Relationship Type="http://schemas.openxmlformats.org/officeDocument/2006/relationships/slide" Target="/ppt/slides/slide5.xml" Id="R375e11a981574376" /><Relationship Type="http://schemas.openxmlformats.org/officeDocument/2006/relationships/slide" Target="/ppt/slides/slide6.xml" Id="R0a9704a7ae374f3b" /><Relationship Type="http://schemas.openxmlformats.org/officeDocument/2006/relationships/slide" Target="/ppt/slides/slide7.xml" Id="Rbbf275efa755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92fd61cf9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1d622a60e471f" /><Relationship Type="http://schemas.openxmlformats.org/officeDocument/2006/relationships/theme" Target="/ppt/slideMasters/theme/theme1.xml" Id="Rf5944f031d1d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1d622a60e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2e0a09198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72ab95c4d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e9f6cca4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304f6a92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bc111fb4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4c9eef01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dc5cb4a6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