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679f6f566e4d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6472819ce64425"/>
  </p:sldMasterIdLst>
  <p:sldIdLst>
    <p:sldId xmlns:r="http://schemas.openxmlformats.org/officeDocument/2006/relationships" id="256" r:id="R0a5450a221094be7"/>
    <p:sldId xmlns:r="http://schemas.openxmlformats.org/officeDocument/2006/relationships" id="257" r:id="R419db64c2e434852"/>
    <p:sldId xmlns:r="http://schemas.openxmlformats.org/officeDocument/2006/relationships" id="258" r:id="Re5adb40062ae425d"/>
    <p:sldId xmlns:r="http://schemas.openxmlformats.org/officeDocument/2006/relationships" id="259" r:id="R62b602f5b9854a8f"/>
    <p:sldId xmlns:r="http://schemas.openxmlformats.org/officeDocument/2006/relationships" id="260" r:id="Rd38e425205f44b12"/>
    <p:sldId xmlns:r="http://schemas.openxmlformats.org/officeDocument/2006/relationships" id="261" r:id="Rfb938d8036ae4af9"/>
    <p:sldId xmlns:r="http://schemas.openxmlformats.org/officeDocument/2006/relationships" id="262" r:id="R8ad55d8482dc4f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472819ce64425" /><Relationship Type="http://schemas.openxmlformats.org/officeDocument/2006/relationships/slide" Target="/ppt/slides/slide1.xml" Id="R0a5450a221094be7" /><Relationship Type="http://schemas.openxmlformats.org/officeDocument/2006/relationships/slide" Target="/ppt/slides/slide2.xml" Id="R419db64c2e434852" /><Relationship Type="http://schemas.openxmlformats.org/officeDocument/2006/relationships/slide" Target="/ppt/slides/slide3.xml" Id="Re5adb40062ae425d" /><Relationship Type="http://schemas.openxmlformats.org/officeDocument/2006/relationships/slide" Target="/ppt/slides/slide4.xml" Id="R62b602f5b9854a8f" /><Relationship Type="http://schemas.openxmlformats.org/officeDocument/2006/relationships/slide" Target="/ppt/slides/slide5.xml" Id="Rd38e425205f44b12" /><Relationship Type="http://schemas.openxmlformats.org/officeDocument/2006/relationships/slide" Target="/ppt/slides/slide6.xml" Id="Rfb938d8036ae4af9" /><Relationship Type="http://schemas.openxmlformats.org/officeDocument/2006/relationships/slide" Target="/ppt/slides/slide7.xml" Id="R8ad55d8482dc4f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867c72d8843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c25aa1471416c" /><Relationship Type="http://schemas.openxmlformats.org/officeDocument/2006/relationships/theme" Target="/ppt/slideMasters/theme/theme1.xml" Id="R8ce22afe68d24f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0c25aa147141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532537358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c430c912b4b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099d3dbb740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4e8fd183e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9f94433aa4e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98f9a8f5c4c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b2decfdf947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PEPE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PEPE UTVIKLING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−5 527 295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69 683 611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70 288 068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UTVIKLING AS  –  50,5 %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EBIRKE UTVIKLING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EVAM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PÅLBI INVEST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UTVIKLING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7, Kastellgata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988 910 872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PEPE UTVIKLING AS</a:t>
            </a:r>
          </a:p>
        </p:txBody>
      </p:sp>
    </p:spTree>
  </p:cSld>
  <p:clrMapOvr>
    <a:masterClrMapping xmlns:a="http://schemas.openxmlformats.org/drawingml/2006/main"/>
  </p:clrMapOvr>
</p:sld>
</file>