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9b2423969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d25aa1ec54c7b"/>
  </p:sldMasterIdLst>
  <p:sldIdLst>
    <p:sldId xmlns:r="http://schemas.openxmlformats.org/officeDocument/2006/relationships" id="256" r:id="Rf64615842d354551"/>
    <p:sldId xmlns:r="http://schemas.openxmlformats.org/officeDocument/2006/relationships" id="257" r:id="Rc54f5e611abe4a5e"/>
    <p:sldId xmlns:r="http://schemas.openxmlformats.org/officeDocument/2006/relationships" id="258" r:id="R876f3c33d1f44b19"/>
    <p:sldId xmlns:r="http://schemas.openxmlformats.org/officeDocument/2006/relationships" id="259" r:id="R9bf0c10dbc3c4e91"/>
    <p:sldId xmlns:r="http://schemas.openxmlformats.org/officeDocument/2006/relationships" id="260" r:id="Rfdbc4ff0ddd843be"/>
    <p:sldId xmlns:r="http://schemas.openxmlformats.org/officeDocument/2006/relationships" id="261" r:id="R8bfa261a03fa49ba"/>
    <p:sldId xmlns:r="http://schemas.openxmlformats.org/officeDocument/2006/relationships" id="262" r:id="R297356bd2de4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d25aa1ec54c7b" /><Relationship Type="http://schemas.openxmlformats.org/officeDocument/2006/relationships/slide" Target="/ppt/slides/slide1.xml" Id="Rf64615842d354551" /><Relationship Type="http://schemas.openxmlformats.org/officeDocument/2006/relationships/slide" Target="/ppt/slides/slide2.xml" Id="Rc54f5e611abe4a5e" /><Relationship Type="http://schemas.openxmlformats.org/officeDocument/2006/relationships/slide" Target="/ppt/slides/slide3.xml" Id="R876f3c33d1f44b19" /><Relationship Type="http://schemas.openxmlformats.org/officeDocument/2006/relationships/slide" Target="/ppt/slides/slide4.xml" Id="R9bf0c10dbc3c4e91" /><Relationship Type="http://schemas.openxmlformats.org/officeDocument/2006/relationships/slide" Target="/ppt/slides/slide5.xml" Id="Rfdbc4ff0ddd843be" /><Relationship Type="http://schemas.openxmlformats.org/officeDocument/2006/relationships/slide" Target="/ppt/slides/slide6.xml" Id="R8bfa261a03fa49ba" /><Relationship Type="http://schemas.openxmlformats.org/officeDocument/2006/relationships/slide" Target="/ppt/slides/slide7.xml" Id="R297356bd2de4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582e26a40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1d5ad95c24599" /><Relationship Type="http://schemas.openxmlformats.org/officeDocument/2006/relationships/theme" Target="/ppt/slideMasters/theme/theme1.xml" Id="Rb8af0245fec343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1d5ad95c2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17e4c3f04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c19a2a6c5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437fadb147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a549d8782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54455e7fc44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f0ad09d3a4c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dab425df4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ISACHSEN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ISACHSEN HOLDING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9 908 322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−5 203 126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146 689 693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1 148 843 883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1 947 688 588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ISACHSEN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Gård, Flesakerveien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988 909 653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