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2d2e3f2f8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d30a69a2c7417f"/>
  </p:sldMasterIdLst>
  <p:sldIdLst>
    <p:sldId xmlns:r="http://schemas.openxmlformats.org/officeDocument/2006/relationships" id="256" r:id="R6cba1ce8c0d04147"/>
    <p:sldId xmlns:r="http://schemas.openxmlformats.org/officeDocument/2006/relationships" id="257" r:id="R0b154d62ddd649d3"/>
    <p:sldId xmlns:r="http://schemas.openxmlformats.org/officeDocument/2006/relationships" id="258" r:id="Rfa2288ccbe8a4ce1"/>
    <p:sldId xmlns:r="http://schemas.openxmlformats.org/officeDocument/2006/relationships" id="259" r:id="Re77f530fb89f4677"/>
    <p:sldId xmlns:r="http://schemas.openxmlformats.org/officeDocument/2006/relationships" id="260" r:id="R2f995c1e9446428a"/>
    <p:sldId xmlns:r="http://schemas.openxmlformats.org/officeDocument/2006/relationships" id="261" r:id="Rd2b08685ff5b4484"/>
    <p:sldId xmlns:r="http://schemas.openxmlformats.org/officeDocument/2006/relationships" id="262" r:id="Rb2cfa6880165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30a69a2c7417f" /><Relationship Type="http://schemas.openxmlformats.org/officeDocument/2006/relationships/slide" Target="/ppt/slides/slide1.xml" Id="R6cba1ce8c0d04147" /><Relationship Type="http://schemas.openxmlformats.org/officeDocument/2006/relationships/slide" Target="/ppt/slides/slide2.xml" Id="R0b154d62ddd649d3" /><Relationship Type="http://schemas.openxmlformats.org/officeDocument/2006/relationships/slide" Target="/ppt/slides/slide3.xml" Id="Rfa2288ccbe8a4ce1" /><Relationship Type="http://schemas.openxmlformats.org/officeDocument/2006/relationships/slide" Target="/ppt/slides/slide4.xml" Id="Re77f530fb89f4677" /><Relationship Type="http://schemas.openxmlformats.org/officeDocument/2006/relationships/slide" Target="/ppt/slides/slide5.xml" Id="R2f995c1e9446428a" /><Relationship Type="http://schemas.openxmlformats.org/officeDocument/2006/relationships/slide" Target="/ppt/slides/slide6.xml" Id="Rd2b08685ff5b4484" /><Relationship Type="http://schemas.openxmlformats.org/officeDocument/2006/relationships/slide" Target="/ppt/slides/slide7.xml" Id="Rb2cfa6880165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30f5d152c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b4e6d26794fbe" /><Relationship Type="http://schemas.openxmlformats.org/officeDocument/2006/relationships/theme" Target="/ppt/slideMasters/theme/theme1.xml" Id="R669e3462e8f4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0b4e6d2679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9128d8c5e49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aa9d70ea24f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17626883d47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65b207bec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4d684e2e0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7145527d48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351509ac44f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ISACHSEN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ISACHSEN HOLDING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1 276 019 493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105 252 289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−4 050 869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1 415 089 521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3 616 013 804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ISACHSEN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Gård, Flesakerveien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988 909 653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ISACHSEN HOLDING AS</a:t>
            </a:r>
          </a:p>
        </p:txBody>
      </p:sp>
    </p:spTree>
  </p:cSld>
  <p:clrMapOvr>
    <a:masterClrMapping xmlns:a="http://schemas.openxmlformats.org/drawingml/2006/main"/>
  </p:clrMapOvr>
</p:sld>
</file>