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7e145721b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845b846ca4e1b"/>
  </p:sldMasterIdLst>
  <p:sldIdLst>
    <p:sldId xmlns:r="http://schemas.openxmlformats.org/officeDocument/2006/relationships" id="256" r:id="Rf381c4dee39f4ccf"/>
    <p:sldId xmlns:r="http://schemas.openxmlformats.org/officeDocument/2006/relationships" id="257" r:id="R84e39c3e18c941da"/>
    <p:sldId xmlns:r="http://schemas.openxmlformats.org/officeDocument/2006/relationships" id="258" r:id="R97b0d1641ab54f9e"/>
    <p:sldId xmlns:r="http://schemas.openxmlformats.org/officeDocument/2006/relationships" id="259" r:id="R4984a5c0009c4db7"/>
    <p:sldId xmlns:r="http://schemas.openxmlformats.org/officeDocument/2006/relationships" id="260" r:id="R61a2458f07d54035"/>
    <p:sldId xmlns:r="http://schemas.openxmlformats.org/officeDocument/2006/relationships" id="261" r:id="Re1adef51643244f7"/>
    <p:sldId xmlns:r="http://schemas.openxmlformats.org/officeDocument/2006/relationships" id="262" r:id="R82d0b796a692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845b846ca4e1b" /><Relationship Type="http://schemas.openxmlformats.org/officeDocument/2006/relationships/slide" Target="/ppt/slides/slide1.xml" Id="Rf381c4dee39f4ccf" /><Relationship Type="http://schemas.openxmlformats.org/officeDocument/2006/relationships/slide" Target="/ppt/slides/slide2.xml" Id="R84e39c3e18c941da" /><Relationship Type="http://schemas.openxmlformats.org/officeDocument/2006/relationships/slide" Target="/ppt/slides/slide3.xml" Id="R97b0d1641ab54f9e" /><Relationship Type="http://schemas.openxmlformats.org/officeDocument/2006/relationships/slide" Target="/ppt/slides/slide4.xml" Id="R4984a5c0009c4db7" /><Relationship Type="http://schemas.openxmlformats.org/officeDocument/2006/relationships/slide" Target="/ppt/slides/slide5.xml" Id="R61a2458f07d54035" /><Relationship Type="http://schemas.openxmlformats.org/officeDocument/2006/relationships/slide" Target="/ppt/slides/slide6.xml" Id="Re1adef51643244f7" /><Relationship Type="http://schemas.openxmlformats.org/officeDocument/2006/relationships/slide" Target="/ppt/slides/slide7.xml" Id="R82d0b796a692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18844b2c7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8f4d065c494d" /><Relationship Type="http://schemas.openxmlformats.org/officeDocument/2006/relationships/theme" Target="/ppt/slideMasters/theme/theme1.xml" Id="R9da554aaaa1c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28f4d065c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421096c84f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60a0cb95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fec82ada4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970aab32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95eee44af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b79785f8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b1c26f4b3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SOL HOLDING AS ble etablert [år] og holder til i 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6 499 746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6 502 838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Helleveien 246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3790 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988 909 521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