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acb9e7017b4d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845c1310d64c1f"/>
  </p:sldMasterIdLst>
  <p:sldIdLst>
    <p:sldId xmlns:r="http://schemas.openxmlformats.org/officeDocument/2006/relationships" id="256" r:id="Rc7b57f2911114534"/>
    <p:sldId xmlns:r="http://schemas.openxmlformats.org/officeDocument/2006/relationships" id="257" r:id="R67f914fa7ac74368"/>
    <p:sldId xmlns:r="http://schemas.openxmlformats.org/officeDocument/2006/relationships" id="258" r:id="R1c5d7015ed584470"/>
    <p:sldId xmlns:r="http://schemas.openxmlformats.org/officeDocument/2006/relationships" id="259" r:id="Recb9fff8aece4cda"/>
    <p:sldId xmlns:r="http://schemas.openxmlformats.org/officeDocument/2006/relationships" id="260" r:id="R3bcb0658380c4a9d"/>
    <p:sldId xmlns:r="http://schemas.openxmlformats.org/officeDocument/2006/relationships" id="261" r:id="R71c7ade7db4243a2"/>
    <p:sldId xmlns:r="http://schemas.openxmlformats.org/officeDocument/2006/relationships" id="262" r:id="Rd6a468e94a3949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45c1310d64c1f" /><Relationship Type="http://schemas.openxmlformats.org/officeDocument/2006/relationships/slide" Target="/ppt/slides/slide1.xml" Id="Rc7b57f2911114534" /><Relationship Type="http://schemas.openxmlformats.org/officeDocument/2006/relationships/slide" Target="/ppt/slides/slide2.xml" Id="R67f914fa7ac74368" /><Relationship Type="http://schemas.openxmlformats.org/officeDocument/2006/relationships/slide" Target="/ppt/slides/slide3.xml" Id="R1c5d7015ed584470" /><Relationship Type="http://schemas.openxmlformats.org/officeDocument/2006/relationships/slide" Target="/ppt/slides/slide4.xml" Id="Recb9fff8aece4cda" /><Relationship Type="http://schemas.openxmlformats.org/officeDocument/2006/relationships/slide" Target="/ppt/slides/slide5.xml" Id="R3bcb0658380c4a9d" /><Relationship Type="http://schemas.openxmlformats.org/officeDocument/2006/relationships/slide" Target="/ppt/slides/slide6.xml" Id="R71c7ade7db4243a2" /><Relationship Type="http://schemas.openxmlformats.org/officeDocument/2006/relationships/slide" Target="/ppt/slides/slide7.xml" Id="Rd6a468e94a3949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213be83ad47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5a2c6847e463f" /><Relationship Type="http://schemas.openxmlformats.org/officeDocument/2006/relationships/theme" Target="/ppt/slideMasters/theme/theme1.xml" Id="Raa1df600a05048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a5a2c6847e46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b71a6278f49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1529cbafd4a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b9d0aa52140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59c0eba3940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96eaa172248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e8352dc3645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af558afe043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GARDO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GARDO INVEST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1 227 449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12 644 726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12 646 520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HÅGENSEN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Vaterlands gate 38F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14 03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988 906 255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