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cbb050f1f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42f3727f4748e2"/>
  </p:sldMasterIdLst>
  <p:sldIdLst>
    <p:sldId xmlns:r="http://schemas.openxmlformats.org/officeDocument/2006/relationships" id="256" r:id="Rc6be98f93af040e9"/>
    <p:sldId xmlns:r="http://schemas.openxmlformats.org/officeDocument/2006/relationships" id="257" r:id="R9b870d44e5e54bc0"/>
    <p:sldId xmlns:r="http://schemas.openxmlformats.org/officeDocument/2006/relationships" id="258" r:id="Rbf43d75134b84e35"/>
    <p:sldId xmlns:r="http://schemas.openxmlformats.org/officeDocument/2006/relationships" id="259" r:id="Rd4fc258c7d384964"/>
    <p:sldId xmlns:r="http://schemas.openxmlformats.org/officeDocument/2006/relationships" id="260" r:id="Rc3f5514591f14561"/>
    <p:sldId xmlns:r="http://schemas.openxmlformats.org/officeDocument/2006/relationships" id="261" r:id="R02f5981092204d70"/>
    <p:sldId xmlns:r="http://schemas.openxmlformats.org/officeDocument/2006/relationships" id="262" r:id="R3c845a2cf2c8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2f3727f4748e2" /><Relationship Type="http://schemas.openxmlformats.org/officeDocument/2006/relationships/slide" Target="/ppt/slides/slide1.xml" Id="Rc6be98f93af040e9" /><Relationship Type="http://schemas.openxmlformats.org/officeDocument/2006/relationships/slide" Target="/ppt/slides/slide2.xml" Id="R9b870d44e5e54bc0" /><Relationship Type="http://schemas.openxmlformats.org/officeDocument/2006/relationships/slide" Target="/ppt/slides/slide3.xml" Id="Rbf43d75134b84e35" /><Relationship Type="http://schemas.openxmlformats.org/officeDocument/2006/relationships/slide" Target="/ppt/slides/slide4.xml" Id="Rd4fc258c7d384964" /><Relationship Type="http://schemas.openxmlformats.org/officeDocument/2006/relationships/slide" Target="/ppt/slides/slide5.xml" Id="Rc3f5514591f14561" /><Relationship Type="http://schemas.openxmlformats.org/officeDocument/2006/relationships/slide" Target="/ppt/slides/slide6.xml" Id="R02f5981092204d70" /><Relationship Type="http://schemas.openxmlformats.org/officeDocument/2006/relationships/slide" Target="/ppt/slides/slide7.xml" Id="R3c845a2cf2c8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2eb86119445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9812ecb174dba" /><Relationship Type="http://schemas.openxmlformats.org/officeDocument/2006/relationships/theme" Target="/ppt/slideMasters/theme/theme1.xml" Id="Rc4b66ce982e2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59812ecb17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aa7241f0e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00e6ce68342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4cfe4bc0c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062be0f4d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d53264a454a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3aa1487e241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7e38d01d3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ELGAR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−336 334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15 750 122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46 979 595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47 026 646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SØNSTERUD DAG ELGAR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Frøyerveien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988 903 264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ELGAR AS</a:t>
            </a:r>
          </a:p>
        </p:txBody>
      </p:sp>
    </p:spTree>
  </p:cSld>
  <p:clrMapOvr>
    <a:masterClrMapping xmlns:a="http://schemas.openxmlformats.org/drawingml/2006/main"/>
  </p:clrMapOvr>
</p:sld>
</file>