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756f0128b648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123043e777490e"/>
  </p:sldMasterIdLst>
  <p:sldIdLst>
    <p:sldId xmlns:r="http://schemas.openxmlformats.org/officeDocument/2006/relationships" id="256" r:id="R6d0b1120e1484186"/>
    <p:sldId xmlns:r="http://schemas.openxmlformats.org/officeDocument/2006/relationships" id="257" r:id="Ra05e9b3b07f34cbb"/>
    <p:sldId xmlns:r="http://schemas.openxmlformats.org/officeDocument/2006/relationships" id="258" r:id="Re72aa16722d24133"/>
    <p:sldId xmlns:r="http://schemas.openxmlformats.org/officeDocument/2006/relationships" id="259" r:id="R6fd3059aad2a4778"/>
    <p:sldId xmlns:r="http://schemas.openxmlformats.org/officeDocument/2006/relationships" id="260" r:id="R74e5252417744e9b"/>
    <p:sldId xmlns:r="http://schemas.openxmlformats.org/officeDocument/2006/relationships" id="261" r:id="Re16ecbd1b8a44f74"/>
    <p:sldId xmlns:r="http://schemas.openxmlformats.org/officeDocument/2006/relationships" id="262" r:id="Rdefd6500b34144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23043e777490e" /><Relationship Type="http://schemas.openxmlformats.org/officeDocument/2006/relationships/slide" Target="/ppt/slides/slide1.xml" Id="R6d0b1120e1484186" /><Relationship Type="http://schemas.openxmlformats.org/officeDocument/2006/relationships/slide" Target="/ppt/slides/slide2.xml" Id="Ra05e9b3b07f34cbb" /><Relationship Type="http://schemas.openxmlformats.org/officeDocument/2006/relationships/slide" Target="/ppt/slides/slide3.xml" Id="Re72aa16722d24133" /><Relationship Type="http://schemas.openxmlformats.org/officeDocument/2006/relationships/slide" Target="/ppt/slides/slide4.xml" Id="R6fd3059aad2a4778" /><Relationship Type="http://schemas.openxmlformats.org/officeDocument/2006/relationships/slide" Target="/ppt/slides/slide5.xml" Id="R74e5252417744e9b" /><Relationship Type="http://schemas.openxmlformats.org/officeDocument/2006/relationships/slide" Target="/ppt/slides/slide6.xml" Id="Re16ecbd1b8a44f74" /><Relationship Type="http://schemas.openxmlformats.org/officeDocument/2006/relationships/slide" Target="/ppt/slides/slide7.xml" Id="Rdefd6500b34144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411229b9248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064ee93da440c" /><Relationship Type="http://schemas.openxmlformats.org/officeDocument/2006/relationships/theme" Target="/ppt/slideMasters/theme/theme1.xml" Id="Ra7653667302d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3064ee93da44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33a8ad63f4c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0422c532d4e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fc0f2b42640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d90b607c847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703a39f3a42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4eca3b7af42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5fdc40089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850 096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336 102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1 956 771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140 113 731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156 069 490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HOKHOLT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Vingolfveien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988 899 178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