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3725b4a43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be18870484e46"/>
  </p:sldMasterIdLst>
  <p:sldIdLst>
    <p:sldId xmlns:r="http://schemas.openxmlformats.org/officeDocument/2006/relationships" id="256" r:id="Rb3498097800d49ce"/>
    <p:sldId xmlns:r="http://schemas.openxmlformats.org/officeDocument/2006/relationships" id="257" r:id="Rb0221b2f7bd74460"/>
    <p:sldId xmlns:r="http://schemas.openxmlformats.org/officeDocument/2006/relationships" id="258" r:id="Re87619bc8b8a4448"/>
    <p:sldId xmlns:r="http://schemas.openxmlformats.org/officeDocument/2006/relationships" id="259" r:id="R12f1d29e5b0542cb"/>
    <p:sldId xmlns:r="http://schemas.openxmlformats.org/officeDocument/2006/relationships" id="260" r:id="Rce109dc1f8664dd2"/>
    <p:sldId xmlns:r="http://schemas.openxmlformats.org/officeDocument/2006/relationships" id="261" r:id="R983212f62b764270"/>
    <p:sldId xmlns:r="http://schemas.openxmlformats.org/officeDocument/2006/relationships" id="262" r:id="R2c4a08a3599f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be18870484e46" /><Relationship Type="http://schemas.openxmlformats.org/officeDocument/2006/relationships/slide" Target="/ppt/slides/slide1.xml" Id="Rb3498097800d49ce" /><Relationship Type="http://schemas.openxmlformats.org/officeDocument/2006/relationships/slide" Target="/ppt/slides/slide2.xml" Id="Rb0221b2f7bd74460" /><Relationship Type="http://schemas.openxmlformats.org/officeDocument/2006/relationships/slide" Target="/ppt/slides/slide3.xml" Id="Re87619bc8b8a4448" /><Relationship Type="http://schemas.openxmlformats.org/officeDocument/2006/relationships/slide" Target="/ppt/slides/slide4.xml" Id="R12f1d29e5b0542cb" /><Relationship Type="http://schemas.openxmlformats.org/officeDocument/2006/relationships/slide" Target="/ppt/slides/slide5.xml" Id="Rce109dc1f8664dd2" /><Relationship Type="http://schemas.openxmlformats.org/officeDocument/2006/relationships/slide" Target="/ppt/slides/slide6.xml" Id="R983212f62b764270" /><Relationship Type="http://schemas.openxmlformats.org/officeDocument/2006/relationships/slide" Target="/ppt/slides/slide7.xml" Id="R2c4a08a3599f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5b005c6ea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690670e445ab" /><Relationship Type="http://schemas.openxmlformats.org/officeDocument/2006/relationships/theme" Target="/ppt/slideMasters/theme/theme1.xml" Id="R81631153ff54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7690670e4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28fa1f2a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6742d9e0a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5907840b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56fb48f4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2b5741beb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e66dd68a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b6592b40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7 256 140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7 258 365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geir@optikergkrogh.no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www.optikergkrogh.no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GEKRO HOLDING AS</a:t>
            </a:r>
          </a:p>
        </p:txBody>
      </p:sp>
    </p:spTree>
  </p:cSld>
  <p:clrMapOvr>
    <a:masterClrMapping xmlns:a="http://schemas.openxmlformats.org/drawingml/2006/main"/>
  </p:clrMapOvr>
</p:sld>
</file>