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4833aa0c5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c0e5d888e84cc5"/>
  </p:sldMasterIdLst>
  <p:sldIdLst>
    <p:sldId xmlns:r="http://schemas.openxmlformats.org/officeDocument/2006/relationships" id="256" r:id="R311789d8f8d845cc"/>
    <p:sldId xmlns:r="http://schemas.openxmlformats.org/officeDocument/2006/relationships" id="257" r:id="Re25d41581a0a4b32"/>
    <p:sldId xmlns:r="http://schemas.openxmlformats.org/officeDocument/2006/relationships" id="258" r:id="R2faa0ef68d17427e"/>
    <p:sldId xmlns:r="http://schemas.openxmlformats.org/officeDocument/2006/relationships" id="259" r:id="R6988c12624474465"/>
    <p:sldId xmlns:r="http://schemas.openxmlformats.org/officeDocument/2006/relationships" id="260" r:id="Re50abcf2d5464973"/>
    <p:sldId xmlns:r="http://schemas.openxmlformats.org/officeDocument/2006/relationships" id="261" r:id="R88efc1a7f853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0e5d888e84cc5" /><Relationship Type="http://schemas.openxmlformats.org/officeDocument/2006/relationships/slide" Target="/ppt/slides/slide1.xml" Id="R311789d8f8d845cc" /><Relationship Type="http://schemas.openxmlformats.org/officeDocument/2006/relationships/slide" Target="/ppt/slides/slide2.xml" Id="Re25d41581a0a4b32" /><Relationship Type="http://schemas.openxmlformats.org/officeDocument/2006/relationships/slide" Target="/ppt/slides/slide3.xml" Id="R2faa0ef68d17427e" /><Relationship Type="http://schemas.openxmlformats.org/officeDocument/2006/relationships/slide" Target="/ppt/slides/slide4.xml" Id="R6988c12624474465" /><Relationship Type="http://schemas.openxmlformats.org/officeDocument/2006/relationships/slide" Target="/ppt/slides/slide5.xml" Id="Re50abcf2d5464973" /><Relationship Type="http://schemas.openxmlformats.org/officeDocument/2006/relationships/slide" Target="/ppt/slides/slide6.xml" Id="R88efc1a7f853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28cc23e14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56cb71eb483d" /><Relationship Type="http://schemas.openxmlformats.org/officeDocument/2006/relationships/theme" Target="/ppt/slideMasters/theme/theme1.xml" Id="R7be8c4eb3ea5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a56cb71eb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0665987f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4f0ecb0c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34d1eca4b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713f6613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9c5068f37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e63ff603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