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8c0f3c70734f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9fbfeb2c2d4854"/>
  </p:sldMasterIdLst>
  <p:sldIdLst>
    <p:sldId xmlns:r="http://schemas.openxmlformats.org/officeDocument/2006/relationships" id="256" r:id="R089017968b074bc9"/>
    <p:sldId xmlns:r="http://schemas.openxmlformats.org/officeDocument/2006/relationships" id="257" r:id="R47cabcc2bd5a47b5"/>
    <p:sldId xmlns:r="http://schemas.openxmlformats.org/officeDocument/2006/relationships" id="258" r:id="Rbe613653cf804974"/>
    <p:sldId xmlns:r="http://schemas.openxmlformats.org/officeDocument/2006/relationships" id="259" r:id="Rcf74431da9294439"/>
    <p:sldId xmlns:r="http://schemas.openxmlformats.org/officeDocument/2006/relationships" id="260" r:id="Rd485d2f26aee4a6b"/>
    <p:sldId xmlns:r="http://schemas.openxmlformats.org/officeDocument/2006/relationships" id="261" r:id="Rbe7e9c9d9bc14109"/>
    <p:sldId xmlns:r="http://schemas.openxmlformats.org/officeDocument/2006/relationships" id="262" r:id="R09947f3cc63a49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fbfeb2c2d4854" /><Relationship Type="http://schemas.openxmlformats.org/officeDocument/2006/relationships/slide" Target="/ppt/slides/slide1.xml" Id="R089017968b074bc9" /><Relationship Type="http://schemas.openxmlformats.org/officeDocument/2006/relationships/slide" Target="/ppt/slides/slide2.xml" Id="R47cabcc2bd5a47b5" /><Relationship Type="http://schemas.openxmlformats.org/officeDocument/2006/relationships/slide" Target="/ppt/slides/slide3.xml" Id="Rbe613653cf804974" /><Relationship Type="http://schemas.openxmlformats.org/officeDocument/2006/relationships/slide" Target="/ppt/slides/slide4.xml" Id="Rcf74431da9294439" /><Relationship Type="http://schemas.openxmlformats.org/officeDocument/2006/relationships/slide" Target="/ppt/slides/slide5.xml" Id="Rd485d2f26aee4a6b" /><Relationship Type="http://schemas.openxmlformats.org/officeDocument/2006/relationships/slide" Target="/ppt/slides/slide6.xml" Id="Rbe7e9c9d9bc14109" /><Relationship Type="http://schemas.openxmlformats.org/officeDocument/2006/relationships/slide" Target="/ppt/slides/slide7.xml" Id="R09947f3cc63a49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0e14be6d040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83d4662704bb9" /><Relationship Type="http://schemas.openxmlformats.org/officeDocument/2006/relationships/theme" Target="/ppt/slideMasters/theme/theme1.xml" Id="R98efc937a4d246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b83d4662704b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ce4ebed5045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0bafcc2b34a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26da8bcf449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5405e604845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5da8589924e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00c1a90244a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2979b696643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648 283 508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143 994 543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KARLSEN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