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0c3b443f9a44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fe2c42a5aa4b82"/>
  </p:sldMasterIdLst>
  <p:sldIdLst>
    <p:sldId xmlns:r="http://schemas.openxmlformats.org/officeDocument/2006/relationships" id="256" r:id="R4e15460d7ed443de"/>
    <p:sldId xmlns:r="http://schemas.openxmlformats.org/officeDocument/2006/relationships" id="257" r:id="R87dc3529d4884a55"/>
    <p:sldId xmlns:r="http://schemas.openxmlformats.org/officeDocument/2006/relationships" id="258" r:id="R064f5e809a884e6f"/>
    <p:sldId xmlns:r="http://schemas.openxmlformats.org/officeDocument/2006/relationships" id="259" r:id="R27d80528b207481e"/>
    <p:sldId xmlns:r="http://schemas.openxmlformats.org/officeDocument/2006/relationships" id="260" r:id="R6b56c50912754b20"/>
    <p:sldId xmlns:r="http://schemas.openxmlformats.org/officeDocument/2006/relationships" id="261" r:id="R88299183be7149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fe2c42a5aa4b82" /><Relationship Type="http://schemas.openxmlformats.org/officeDocument/2006/relationships/slide" Target="/ppt/slides/slide1.xml" Id="R4e15460d7ed443de" /><Relationship Type="http://schemas.openxmlformats.org/officeDocument/2006/relationships/slide" Target="/ppt/slides/slide2.xml" Id="R87dc3529d4884a55" /><Relationship Type="http://schemas.openxmlformats.org/officeDocument/2006/relationships/slide" Target="/ppt/slides/slide3.xml" Id="R064f5e809a884e6f" /><Relationship Type="http://schemas.openxmlformats.org/officeDocument/2006/relationships/slide" Target="/ppt/slides/slide4.xml" Id="R27d80528b207481e" /><Relationship Type="http://schemas.openxmlformats.org/officeDocument/2006/relationships/slide" Target="/ppt/slides/slide5.xml" Id="R6b56c50912754b20" /><Relationship Type="http://schemas.openxmlformats.org/officeDocument/2006/relationships/slide" Target="/ppt/slides/slide6.xml" Id="R88299183be7149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11adc0741440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56f785889e486b" /><Relationship Type="http://schemas.openxmlformats.org/officeDocument/2006/relationships/theme" Target="/ppt/slideMasters/theme/theme1.xml" Id="Raca251fc82bc4d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56f785889e48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4ecd48b0544e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63800a4ed94c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501fca08d347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53a635df3448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68af9590c044f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6d2863a15d46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BRØDRENE KARLSEN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Oskarbakken 4C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9389 Husøy I Senja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85 13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mail@brkarlsen.no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988 875 708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