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45cd15476743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54630987e54cf7"/>
  </p:sldMasterIdLst>
  <p:sldIdLst>
    <p:sldId xmlns:r="http://schemas.openxmlformats.org/officeDocument/2006/relationships" id="256" r:id="R045288c109314512"/>
    <p:sldId xmlns:r="http://schemas.openxmlformats.org/officeDocument/2006/relationships" id="257" r:id="Rf9e223066edd4581"/>
    <p:sldId xmlns:r="http://schemas.openxmlformats.org/officeDocument/2006/relationships" id="258" r:id="Rd43cbaed3eb440fd"/>
    <p:sldId xmlns:r="http://schemas.openxmlformats.org/officeDocument/2006/relationships" id="259" r:id="R2158308a7a17483b"/>
    <p:sldId xmlns:r="http://schemas.openxmlformats.org/officeDocument/2006/relationships" id="260" r:id="Rdb03a074379744c6"/>
    <p:sldId xmlns:r="http://schemas.openxmlformats.org/officeDocument/2006/relationships" id="261" r:id="R1da994b9a8034747"/>
    <p:sldId xmlns:r="http://schemas.openxmlformats.org/officeDocument/2006/relationships" id="262" r:id="R21b34f46964c4a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54630987e54cf7" /><Relationship Type="http://schemas.openxmlformats.org/officeDocument/2006/relationships/slide" Target="/ppt/slides/slide1.xml" Id="R045288c109314512" /><Relationship Type="http://schemas.openxmlformats.org/officeDocument/2006/relationships/slide" Target="/ppt/slides/slide2.xml" Id="Rf9e223066edd4581" /><Relationship Type="http://schemas.openxmlformats.org/officeDocument/2006/relationships/slide" Target="/ppt/slides/slide3.xml" Id="Rd43cbaed3eb440fd" /><Relationship Type="http://schemas.openxmlformats.org/officeDocument/2006/relationships/slide" Target="/ppt/slides/slide4.xml" Id="R2158308a7a17483b" /><Relationship Type="http://schemas.openxmlformats.org/officeDocument/2006/relationships/slide" Target="/ppt/slides/slide5.xml" Id="Rdb03a074379744c6" /><Relationship Type="http://schemas.openxmlformats.org/officeDocument/2006/relationships/slide" Target="/ppt/slides/slide6.xml" Id="R1da994b9a8034747" /><Relationship Type="http://schemas.openxmlformats.org/officeDocument/2006/relationships/slide" Target="/ppt/slides/slide7.xml" Id="R21b34f46964c4a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3cf41c2a044c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2cdaaf1c842f9" /><Relationship Type="http://schemas.openxmlformats.org/officeDocument/2006/relationships/theme" Target="/ppt/slideMasters/theme/theme1.xml" Id="Rf27a277291734d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82cdaaf1c842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0071d1b3c4f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ea0b165cb4c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80a1c00ea48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ca7cb4ea64a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12564547748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52df5fcdb4b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f4b4787d245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SACH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−101 502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1 346 884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10 686 530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10 745 059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MATHISEN WEGGER  –  30,3 %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MATHISEN WEGGER  –  20,2 %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FESO AS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WEGGER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INGA KRISTINE WEGGER  –  16,5 %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Kilengaten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01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988 875 643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SACH AS</a:t>
            </a:r>
          </a:p>
        </p:txBody>
      </p:sp>
    </p:spTree>
  </p:cSld>
  <p:clrMapOvr>
    <a:masterClrMapping xmlns:a="http://schemas.openxmlformats.org/drawingml/2006/main"/>
  </p:clrMapOvr>
</p:sld>
</file>