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a162a3d66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7d342cfd2440e"/>
  </p:sldMasterIdLst>
  <p:sldIdLst>
    <p:sldId xmlns:r="http://schemas.openxmlformats.org/officeDocument/2006/relationships" id="256" r:id="R6f33c2e8a53343d9"/>
    <p:sldId xmlns:r="http://schemas.openxmlformats.org/officeDocument/2006/relationships" id="257" r:id="Ra108ee7924ac4c39"/>
    <p:sldId xmlns:r="http://schemas.openxmlformats.org/officeDocument/2006/relationships" id="258" r:id="Ra4c600ee1bf84e7c"/>
    <p:sldId xmlns:r="http://schemas.openxmlformats.org/officeDocument/2006/relationships" id="259" r:id="R0d2e04b98e1847d2"/>
    <p:sldId xmlns:r="http://schemas.openxmlformats.org/officeDocument/2006/relationships" id="260" r:id="Rb4491f3c2ed245ff"/>
    <p:sldId xmlns:r="http://schemas.openxmlformats.org/officeDocument/2006/relationships" id="261" r:id="R73b41488810746ef"/>
    <p:sldId xmlns:r="http://schemas.openxmlformats.org/officeDocument/2006/relationships" id="262" r:id="R78e3d4f013db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7d342cfd2440e" /><Relationship Type="http://schemas.openxmlformats.org/officeDocument/2006/relationships/slide" Target="/ppt/slides/slide1.xml" Id="R6f33c2e8a53343d9" /><Relationship Type="http://schemas.openxmlformats.org/officeDocument/2006/relationships/slide" Target="/ppt/slides/slide2.xml" Id="Ra108ee7924ac4c39" /><Relationship Type="http://schemas.openxmlformats.org/officeDocument/2006/relationships/slide" Target="/ppt/slides/slide3.xml" Id="Ra4c600ee1bf84e7c" /><Relationship Type="http://schemas.openxmlformats.org/officeDocument/2006/relationships/slide" Target="/ppt/slides/slide4.xml" Id="R0d2e04b98e1847d2" /><Relationship Type="http://schemas.openxmlformats.org/officeDocument/2006/relationships/slide" Target="/ppt/slides/slide5.xml" Id="Rb4491f3c2ed245ff" /><Relationship Type="http://schemas.openxmlformats.org/officeDocument/2006/relationships/slide" Target="/ppt/slides/slide6.xml" Id="R73b41488810746ef" /><Relationship Type="http://schemas.openxmlformats.org/officeDocument/2006/relationships/slide" Target="/ppt/slides/slide7.xml" Id="R78e3d4f013db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f71bda6e5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5e88ae0f0426a" /><Relationship Type="http://schemas.openxmlformats.org/officeDocument/2006/relationships/theme" Target="/ppt/slideMasters/theme/theme1.xml" Id="R9da424cd6dc8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5e88ae0f0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faefedb8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93c485938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66552592841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2f1ceec5146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cafbd4d9f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671dead0e43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2168febf8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SVEICON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4 296 691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15 019 959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SVEIN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Knudsens vei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SVEICON AS</a:t>
            </a:r>
          </a:p>
        </p:txBody>
      </p:sp>
    </p:spTree>
  </p:cSld>
  <p:clrMapOvr>
    <a:masterClrMapping xmlns:a="http://schemas.openxmlformats.org/drawingml/2006/main"/>
  </p:clrMapOvr>
</p:sld>
</file>