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b5e52bc9f79496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8e5fef7e25a4d51"/>
  </p:sldMasterIdLst>
  <p:sldIdLst>
    <p:sldId xmlns:r="http://schemas.openxmlformats.org/officeDocument/2006/relationships" id="256" r:id="R493c33dcc2f64823"/>
    <p:sldId xmlns:r="http://schemas.openxmlformats.org/officeDocument/2006/relationships" id="257" r:id="R54cbcebc7b9b47ec"/>
    <p:sldId xmlns:r="http://schemas.openxmlformats.org/officeDocument/2006/relationships" id="258" r:id="R8032af7c24914a64"/>
    <p:sldId xmlns:r="http://schemas.openxmlformats.org/officeDocument/2006/relationships" id="259" r:id="Ref6ef8098efc4a08"/>
    <p:sldId xmlns:r="http://schemas.openxmlformats.org/officeDocument/2006/relationships" id="260" r:id="Raa86d8c73eec4a6c"/>
    <p:sldId xmlns:r="http://schemas.openxmlformats.org/officeDocument/2006/relationships" id="261" r:id="R9e1bf0268e1e4ab3"/>
    <p:sldId xmlns:r="http://schemas.openxmlformats.org/officeDocument/2006/relationships" id="262" r:id="R2eabdd630e3f46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8e5fef7e25a4d51" /><Relationship Type="http://schemas.openxmlformats.org/officeDocument/2006/relationships/slide" Target="/ppt/slides/slide1.xml" Id="R493c33dcc2f64823" /><Relationship Type="http://schemas.openxmlformats.org/officeDocument/2006/relationships/slide" Target="/ppt/slides/slide2.xml" Id="R54cbcebc7b9b47ec" /><Relationship Type="http://schemas.openxmlformats.org/officeDocument/2006/relationships/slide" Target="/ppt/slides/slide3.xml" Id="R8032af7c24914a64" /><Relationship Type="http://schemas.openxmlformats.org/officeDocument/2006/relationships/slide" Target="/ppt/slides/slide4.xml" Id="Ref6ef8098efc4a08" /><Relationship Type="http://schemas.openxmlformats.org/officeDocument/2006/relationships/slide" Target="/ppt/slides/slide5.xml" Id="Raa86d8c73eec4a6c" /><Relationship Type="http://schemas.openxmlformats.org/officeDocument/2006/relationships/slide" Target="/ppt/slides/slide6.xml" Id="R9e1bf0268e1e4ab3" /><Relationship Type="http://schemas.openxmlformats.org/officeDocument/2006/relationships/slide" Target="/ppt/slides/slide7.xml" Id="R2eabdd630e3f46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cfb14aa7b52422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34dc45eb848d8" /><Relationship Type="http://schemas.openxmlformats.org/officeDocument/2006/relationships/theme" Target="/ppt/slideMasters/theme/theme1.xml" Id="R29dda0dcb672459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a34dc45eb848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e4aa543b2846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0cf10cb82542f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6bd634335d432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03ec35ee4f418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e8060add548a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b32f97e5d74b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878b929a0a844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SKOGMO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SKOGMO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219 716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1 085 942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15 506 463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16 123 592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LIABØ LARS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68 33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988 869 813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SKOGMO AS</a:t>
            </a:r>
          </a:p>
        </p:txBody>
      </p:sp>
    </p:spTree>
  </p:cSld>
  <p:clrMapOvr>
    <a:masterClrMapping xmlns:a="http://schemas.openxmlformats.org/drawingml/2006/main"/>
  </p:clrMapOvr>
</p:sld>
</file>