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5585d2ed9a4f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30f0c7016a41ac"/>
  </p:sldMasterIdLst>
  <p:sldIdLst>
    <p:sldId xmlns:r="http://schemas.openxmlformats.org/officeDocument/2006/relationships" id="256" r:id="Re49a62e382d041f8"/>
    <p:sldId xmlns:r="http://schemas.openxmlformats.org/officeDocument/2006/relationships" id="257" r:id="Rded690c36a114c5c"/>
    <p:sldId xmlns:r="http://schemas.openxmlformats.org/officeDocument/2006/relationships" id="258" r:id="Rb4143039bf834eca"/>
    <p:sldId xmlns:r="http://schemas.openxmlformats.org/officeDocument/2006/relationships" id="259" r:id="R842f2fc780ff496a"/>
    <p:sldId xmlns:r="http://schemas.openxmlformats.org/officeDocument/2006/relationships" id="260" r:id="Re08133d1c0cc4a6f"/>
    <p:sldId xmlns:r="http://schemas.openxmlformats.org/officeDocument/2006/relationships" id="261" r:id="R6170be7cae5e4e0d"/>
    <p:sldId xmlns:r="http://schemas.openxmlformats.org/officeDocument/2006/relationships" id="262" r:id="Rc6d347aa055340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30f0c7016a41ac" /><Relationship Type="http://schemas.openxmlformats.org/officeDocument/2006/relationships/slide" Target="/ppt/slides/slide1.xml" Id="Re49a62e382d041f8" /><Relationship Type="http://schemas.openxmlformats.org/officeDocument/2006/relationships/slide" Target="/ppt/slides/slide2.xml" Id="Rded690c36a114c5c" /><Relationship Type="http://schemas.openxmlformats.org/officeDocument/2006/relationships/slide" Target="/ppt/slides/slide3.xml" Id="Rb4143039bf834eca" /><Relationship Type="http://schemas.openxmlformats.org/officeDocument/2006/relationships/slide" Target="/ppt/slides/slide4.xml" Id="R842f2fc780ff496a" /><Relationship Type="http://schemas.openxmlformats.org/officeDocument/2006/relationships/slide" Target="/ppt/slides/slide5.xml" Id="Re08133d1c0cc4a6f" /><Relationship Type="http://schemas.openxmlformats.org/officeDocument/2006/relationships/slide" Target="/ppt/slides/slide6.xml" Id="R6170be7cae5e4e0d" /><Relationship Type="http://schemas.openxmlformats.org/officeDocument/2006/relationships/slide" Target="/ppt/slides/slide7.xml" Id="Rc6d347aa055340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78a062798349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ff8cb3e62486f" /><Relationship Type="http://schemas.openxmlformats.org/officeDocument/2006/relationships/theme" Target="/ppt/slideMasters/theme/theme1.xml" Id="R4476f21842684a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3ff8cb3e6248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2538d6ca245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3c37ca1fc4a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19f7b8e5346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e9a5d659549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f7262deb740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4a865a2ac4c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3d255e7784c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BIZ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3 081 295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3 646 469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3 649 881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CATO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Tuengen allé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988 868 698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 INVEST AS</a:t>
            </a:r>
          </a:p>
        </p:txBody>
      </p:sp>
    </p:spTree>
  </p:cSld>
  <p:clrMapOvr>
    <a:masterClrMapping xmlns:a="http://schemas.openxmlformats.org/drawingml/2006/main"/>
  </p:clrMapOvr>
</p:sld>
</file>