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8e0abf35734f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bc7953267a4ed0"/>
  </p:sldMasterIdLst>
  <p:sldIdLst>
    <p:sldId xmlns:r="http://schemas.openxmlformats.org/officeDocument/2006/relationships" id="256" r:id="R53d3e9c9bccb4628"/>
    <p:sldId xmlns:r="http://schemas.openxmlformats.org/officeDocument/2006/relationships" id="257" r:id="R6bfd9a12f7134c98"/>
    <p:sldId xmlns:r="http://schemas.openxmlformats.org/officeDocument/2006/relationships" id="258" r:id="R84a1e56110cf42a5"/>
    <p:sldId xmlns:r="http://schemas.openxmlformats.org/officeDocument/2006/relationships" id="259" r:id="R2e4614076cf54195"/>
    <p:sldId xmlns:r="http://schemas.openxmlformats.org/officeDocument/2006/relationships" id="260" r:id="R73c40bec26304347"/>
    <p:sldId xmlns:r="http://schemas.openxmlformats.org/officeDocument/2006/relationships" id="261" r:id="Rf247a012b5d946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bc7953267a4ed0" /><Relationship Type="http://schemas.openxmlformats.org/officeDocument/2006/relationships/slide" Target="/ppt/slides/slide1.xml" Id="R53d3e9c9bccb4628" /><Relationship Type="http://schemas.openxmlformats.org/officeDocument/2006/relationships/slide" Target="/ppt/slides/slide2.xml" Id="R6bfd9a12f7134c98" /><Relationship Type="http://schemas.openxmlformats.org/officeDocument/2006/relationships/slide" Target="/ppt/slides/slide3.xml" Id="R84a1e56110cf42a5" /><Relationship Type="http://schemas.openxmlformats.org/officeDocument/2006/relationships/slide" Target="/ppt/slides/slide4.xml" Id="R2e4614076cf54195" /><Relationship Type="http://schemas.openxmlformats.org/officeDocument/2006/relationships/slide" Target="/ppt/slides/slide5.xml" Id="R73c40bec26304347" /><Relationship Type="http://schemas.openxmlformats.org/officeDocument/2006/relationships/slide" Target="/ppt/slides/slide6.xml" Id="Rf247a012b5d946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41be82b3e40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b3f7ecbcf4677" /><Relationship Type="http://schemas.openxmlformats.org/officeDocument/2006/relationships/theme" Target="/ppt/slideMasters/theme/theme1.xml" Id="Rcabccb19eff244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7b3f7ecbcf46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8c0db8538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7ee1bf3484c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5425a032f42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d5a99c4b145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ec7730e4a4c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3b8649e4548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WENCHE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WENCHE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WENCHE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WENCHE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WENCHE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SØRGÅRD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WENCHE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Havseilervegen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42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988 858 013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WENCHE HOLDING AS</a:t>
            </a:r>
          </a:p>
        </p:txBody>
      </p:sp>
    </p:spTree>
  </p:cSld>
  <p:clrMapOvr>
    <a:masterClrMapping xmlns:a="http://schemas.openxmlformats.org/drawingml/2006/main"/>
  </p:clrMapOvr>
</p:sld>
</file>