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a25c6996f1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752d5fd094640"/>
  </p:sldMasterIdLst>
  <p:sldIdLst>
    <p:sldId xmlns:r="http://schemas.openxmlformats.org/officeDocument/2006/relationships" id="256" r:id="Rfcc0a9777d154eae"/>
    <p:sldId xmlns:r="http://schemas.openxmlformats.org/officeDocument/2006/relationships" id="257" r:id="R6a92f372751649df"/>
    <p:sldId xmlns:r="http://schemas.openxmlformats.org/officeDocument/2006/relationships" id="258" r:id="R353de54a4bb4411b"/>
    <p:sldId xmlns:r="http://schemas.openxmlformats.org/officeDocument/2006/relationships" id="259" r:id="Rcff4b87da19248d8"/>
    <p:sldId xmlns:r="http://schemas.openxmlformats.org/officeDocument/2006/relationships" id="260" r:id="R9c4ed6723695428d"/>
    <p:sldId xmlns:r="http://schemas.openxmlformats.org/officeDocument/2006/relationships" id="261" r:id="Ra4791ae5f2234ca0"/>
    <p:sldId xmlns:r="http://schemas.openxmlformats.org/officeDocument/2006/relationships" id="262" r:id="R9f90aedf79de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752d5fd094640" /><Relationship Type="http://schemas.openxmlformats.org/officeDocument/2006/relationships/slide" Target="/ppt/slides/slide1.xml" Id="Rfcc0a9777d154eae" /><Relationship Type="http://schemas.openxmlformats.org/officeDocument/2006/relationships/slide" Target="/ppt/slides/slide2.xml" Id="R6a92f372751649df" /><Relationship Type="http://schemas.openxmlformats.org/officeDocument/2006/relationships/slide" Target="/ppt/slides/slide3.xml" Id="R353de54a4bb4411b" /><Relationship Type="http://schemas.openxmlformats.org/officeDocument/2006/relationships/slide" Target="/ppt/slides/slide4.xml" Id="Rcff4b87da19248d8" /><Relationship Type="http://schemas.openxmlformats.org/officeDocument/2006/relationships/slide" Target="/ppt/slides/slide5.xml" Id="R9c4ed6723695428d" /><Relationship Type="http://schemas.openxmlformats.org/officeDocument/2006/relationships/slide" Target="/ppt/slides/slide6.xml" Id="Ra4791ae5f2234ca0" /><Relationship Type="http://schemas.openxmlformats.org/officeDocument/2006/relationships/slide" Target="/ppt/slides/slide7.xml" Id="R9f90aedf79de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f497a8af3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c104743cc469b" /><Relationship Type="http://schemas.openxmlformats.org/officeDocument/2006/relationships/theme" Target="/ppt/slideMasters/theme/theme1.xml" Id="Rdf73f49c124b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c104743cc46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d3a6febd2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e636286c2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f24cca90d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3fe3a7e6d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ea80cf55a44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631c9460e4b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6357d4fb9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ACV INVEST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10 798 538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10 809 829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ARNE CORNEL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ARNE MATHIAS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Gotaasalleen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988 839 655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ACV INVEST AS</a:t>
            </a:r>
          </a:p>
        </p:txBody>
      </p:sp>
    </p:spTree>
  </p:cSld>
  <p:clrMapOvr>
    <a:masterClrMapping xmlns:a="http://schemas.openxmlformats.org/drawingml/2006/main"/>
  </p:clrMapOvr>
</p:sld>
</file>