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c43afc29e240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1ad40335da4436"/>
  </p:sldMasterIdLst>
  <p:sldIdLst>
    <p:sldId xmlns:r="http://schemas.openxmlformats.org/officeDocument/2006/relationships" id="256" r:id="Rff9413a9f7b245e6"/>
    <p:sldId xmlns:r="http://schemas.openxmlformats.org/officeDocument/2006/relationships" id="257" r:id="Rfa6625b508f54ce9"/>
    <p:sldId xmlns:r="http://schemas.openxmlformats.org/officeDocument/2006/relationships" id="258" r:id="Rd336aec690f24352"/>
    <p:sldId xmlns:r="http://schemas.openxmlformats.org/officeDocument/2006/relationships" id="259" r:id="R572ecf830c934ea6"/>
    <p:sldId xmlns:r="http://schemas.openxmlformats.org/officeDocument/2006/relationships" id="260" r:id="Rd5a720ccccc541ac"/>
    <p:sldId xmlns:r="http://schemas.openxmlformats.org/officeDocument/2006/relationships" id="261" r:id="Ra2ec1153269b4bf8"/>
    <p:sldId xmlns:r="http://schemas.openxmlformats.org/officeDocument/2006/relationships" id="262" r:id="R702a3fab450142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1ad40335da4436" /><Relationship Type="http://schemas.openxmlformats.org/officeDocument/2006/relationships/slide" Target="/ppt/slides/slide1.xml" Id="Rff9413a9f7b245e6" /><Relationship Type="http://schemas.openxmlformats.org/officeDocument/2006/relationships/slide" Target="/ppt/slides/slide2.xml" Id="Rfa6625b508f54ce9" /><Relationship Type="http://schemas.openxmlformats.org/officeDocument/2006/relationships/slide" Target="/ppt/slides/slide3.xml" Id="Rd336aec690f24352" /><Relationship Type="http://schemas.openxmlformats.org/officeDocument/2006/relationships/slide" Target="/ppt/slides/slide4.xml" Id="R572ecf830c934ea6" /><Relationship Type="http://schemas.openxmlformats.org/officeDocument/2006/relationships/slide" Target="/ppt/slides/slide5.xml" Id="Rd5a720ccccc541ac" /><Relationship Type="http://schemas.openxmlformats.org/officeDocument/2006/relationships/slide" Target="/ppt/slides/slide6.xml" Id="Ra2ec1153269b4bf8" /><Relationship Type="http://schemas.openxmlformats.org/officeDocument/2006/relationships/slide" Target="/ppt/slides/slide7.xml" Id="R702a3fab450142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8db959f3c64c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3cb1fe0524548" /><Relationship Type="http://schemas.openxmlformats.org/officeDocument/2006/relationships/theme" Target="/ppt/slideMasters/theme/theme1.xml" Id="Rd9cb56d50c3b49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f3cb1fe05245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30f342c2f4a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4e14998934c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fa29bb4f443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ca1eaed894f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d87e06cb541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3e59109c440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0601a9feb4c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HERHOLDT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HERHOLDT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HERHOLDT HOLDING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HERHOLDT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HERHOLDT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HERHOLDT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827 248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6 468 431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6 784 735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HERHOLDT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 HERHOLDT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HERHOLDT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Sam Herholdt, Thorvald Bergs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3120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37 95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988 836 680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HERHOLDT HOLDING AS</a:t>
            </a:r>
          </a:p>
        </p:txBody>
      </p:sp>
    </p:spTree>
  </p:cSld>
  <p:clrMapOvr>
    <a:masterClrMapping xmlns:a="http://schemas.openxmlformats.org/drawingml/2006/main"/>
  </p:clrMapOvr>
</p:sld>
</file>