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77e73f393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988494f3e43bf"/>
  </p:sldMasterIdLst>
  <p:sldIdLst>
    <p:sldId xmlns:r="http://schemas.openxmlformats.org/officeDocument/2006/relationships" id="256" r:id="R0b99bf769b714963"/>
    <p:sldId xmlns:r="http://schemas.openxmlformats.org/officeDocument/2006/relationships" id="257" r:id="R3f0f177d505e45e9"/>
    <p:sldId xmlns:r="http://schemas.openxmlformats.org/officeDocument/2006/relationships" id="258" r:id="R1fd0463f327c409e"/>
    <p:sldId xmlns:r="http://schemas.openxmlformats.org/officeDocument/2006/relationships" id="259" r:id="Rba9352a3e5c3411b"/>
    <p:sldId xmlns:r="http://schemas.openxmlformats.org/officeDocument/2006/relationships" id="260" r:id="R287c4679b0d8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988494f3e43bf" /><Relationship Type="http://schemas.openxmlformats.org/officeDocument/2006/relationships/slide" Target="/ppt/slides/slide1.xml" Id="R0b99bf769b714963" /><Relationship Type="http://schemas.openxmlformats.org/officeDocument/2006/relationships/slide" Target="/ppt/slides/slide2.xml" Id="R3f0f177d505e45e9" /><Relationship Type="http://schemas.openxmlformats.org/officeDocument/2006/relationships/slide" Target="/ppt/slides/slide3.xml" Id="R1fd0463f327c409e" /><Relationship Type="http://schemas.openxmlformats.org/officeDocument/2006/relationships/slide" Target="/ppt/slides/slide4.xml" Id="Rba9352a3e5c3411b" /><Relationship Type="http://schemas.openxmlformats.org/officeDocument/2006/relationships/slide" Target="/ppt/slides/slide5.xml" Id="R287c4679b0d8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95f2e5783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d845f75474b09" /><Relationship Type="http://schemas.openxmlformats.org/officeDocument/2006/relationships/theme" Target="/ppt/slideMasters/theme/theme1.xml" Id="R652c0892dbdf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d845f7547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aeee5d206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a73622052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40977a97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53fa24712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a61b735fe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FURUSET ZOO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FURUSET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 ZOO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FURUSET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FURUSET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FURUSET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FURUSET ZOO AS</a:t>
            </a:r>
          </a:p>
        </p:txBody>
      </p:sp>
    </p:spTree>
  </p:cSld>
  <p:clrMapOvr>
    <a:masterClrMapping xmlns:a="http://schemas.openxmlformats.org/drawingml/2006/main"/>
  </p:clrMapOvr>
</p:sld>
</file>