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da8420f2741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0d59ad3d2471b"/>
  </p:sldMasterIdLst>
  <p:sldIdLst>
    <p:sldId xmlns:r="http://schemas.openxmlformats.org/officeDocument/2006/relationships" id="256" r:id="Rb46892da8c3e4af1"/>
    <p:sldId xmlns:r="http://schemas.openxmlformats.org/officeDocument/2006/relationships" id="257" r:id="R1663af130e6c4f2a"/>
    <p:sldId xmlns:r="http://schemas.openxmlformats.org/officeDocument/2006/relationships" id="258" r:id="R1e869d1681b446e9"/>
    <p:sldId xmlns:r="http://schemas.openxmlformats.org/officeDocument/2006/relationships" id="259" r:id="R448312de47924c3a"/>
    <p:sldId xmlns:r="http://schemas.openxmlformats.org/officeDocument/2006/relationships" id="260" r:id="R902f432736ce46a3"/>
    <p:sldId xmlns:r="http://schemas.openxmlformats.org/officeDocument/2006/relationships" id="261" r:id="R100a08ac9ed34d10"/>
    <p:sldId xmlns:r="http://schemas.openxmlformats.org/officeDocument/2006/relationships" id="262" r:id="R6273447962f8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0d59ad3d2471b" /><Relationship Type="http://schemas.openxmlformats.org/officeDocument/2006/relationships/slide" Target="/ppt/slides/slide1.xml" Id="Rb46892da8c3e4af1" /><Relationship Type="http://schemas.openxmlformats.org/officeDocument/2006/relationships/slide" Target="/ppt/slides/slide2.xml" Id="R1663af130e6c4f2a" /><Relationship Type="http://schemas.openxmlformats.org/officeDocument/2006/relationships/slide" Target="/ppt/slides/slide3.xml" Id="R1e869d1681b446e9" /><Relationship Type="http://schemas.openxmlformats.org/officeDocument/2006/relationships/slide" Target="/ppt/slides/slide4.xml" Id="R448312de47924c3a" /><Relationship Type="http://schemas.openxmlformats.org/officeDocument/2006/relationships/slide" Target="/ppt/slides/slide5.xml" Id="R902f432736ce46a3" /><Relationship Type="http://schemas.openxmlformats.org/officeDocument/2006/relationships/slide" Target="/ppt/slides/slide6.xml" Id="R100a08ac9ed34d10" /><Relationship Type="http://schemas.openxmlformats.org/officeDocument/2006/relationships/slide" Target="/ppt/slides/slide7.xml" Id="R6273447962f8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90efa0cef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dad9abebe4fe9" /><Relationship Type="http://schemas.openxmlformats.org/officeDocument/2006/relationships/theme" Target="/ppt/slideMasters/theme/theme1.xml" Id="Rcb076c6000704f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cdad9abebe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5a79c813f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4cdd7b6a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a28877c4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cc64dbda4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a479b494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37755a69c4b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1d4123c94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BJØRNERUD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16 725 400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17 725 400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ARVNES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MAURSTAD BJØRNERUD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Sjur Maurstad Bjørnerud, Elvetangen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988 832 413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