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f7fc74950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e827e354464397"/>
  </p:sldMasterIdLst>
  <p:sldIdLst>
    <p:sldId xmlns:r="http://schemas.openxmlformats.org/officeDocument/2006/relationships" id="256" r:id="Rce58d4c0a7744132"/>
    <p:sldId xmlns:r="http://schemas.openxmlformats.org/officeDocument/2006/relationships" id="257" r:id="R7f8faccbefa848fc"/>
    <p:sldId xmlns:r="http://schemas.openxmlformats.org/officeDocument/2006/relationships" id="258" r:id="Rd6f547de7de24d6f"/>
    <p:sldId xmlns:r="http://schemas.openxmlformats.org/officeDocument/2006/relationships" id="259" r:id="Radb4bb6acb644fa8"/>
    <p:sldId xmlns:r="http://schemas.openxmlformats.org/officeDocument/2006/relationships" id="260" r:id="R559a422812984719"/>
    <p:sldId xmlns:r="http://schemas.openxmlformats.org/officeDocument/2006/relationships" id="261" r:id="R11c9ec3b8cda47df"/>
    <p:sldId xmlns:r="http://schemas.openxmlformats.org/officeDocument/2006/relationships" id="262" r:id="Rc78b48d5f8e2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827e354464397" /><Relationship Type="http://schemas.openxmlformats.org/officeDocument/2006/relationships/slide" Target="/ppt/slides/slide1.xml" Id="Rce58d4c0a7744132" /><Relationship Type="http://schemas.openxmlformats.org/officeDocument/2006/relationships/slide" Target="/ppt/slides/slide2.xml" Id="R7f8faccbefa848fc" /><Relationship Type="http://schemas.openxmlformats.org/officeDocument/2006/relationships/slide" Target="/ppt/slides/slide3.xml" Id="Rd6f547de7de24d6f" /><Relationship Type="http://schemas.openxmlformats.org/officeDocument/2006/relationships/slide" Target="/ppt/slides/slide4.xml" Id="Radb4bb6acb644fa8" /><Relationship Type="http://schemas.openxmlformats.org/officeDocument/2006/relationships/slide" Target="/ppt/slides/slide5.xml" Id="R559a422812984719" /><Relationship Type="http://schemas.openxmlformats.org/officeDocument/2006/relationships/slide" Target="/ppt/slides/slide6.xml" Id="R11c9ec3b8cda47df" /><Relationship Type="http://schemas.openxmlformats.org/officeDocument/2006/relationships/slide" Target="/ppt/slides/slide7.xml" Id="Rc78b48d5f8e2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6c557dcbe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f4ea8717f4bcb" /><Relationship Type="http://schemas.openxmlformats.org/officeDocument/2006/relationships/theme" Target="/ppt/slideMasters/theme/theme1.xml" Id="R69bd221e8e28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f4ea8717f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2905292c1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1c6b2f52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610c9811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c4b881282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5299182f4b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77851d34c49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0c895a1c946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 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ME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−2 514 109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421 075 940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453 702 676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 ALEXANDRA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988 829 366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ME AS</a:t>
            </a:r>
          </a:p>
        </p:txBody>
      </p:sp>
    </p:spTree>
  </p:cSld>
  <p:clrMapOvr>
    <a:masterClrMapping xmlns:a="http://schemas.openxmlformats.org/drawingml/2006/main"/>
  </p:clrMapOvr>
</p:sld>
</file>