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6637a9abf45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d08ce4ab94066"/>
  </p:sldMasterIdLst>
  <p:sldIdLst>
    <p:sldId xmlns:r="http://schemas.openxmlformats.org/officeDocument/2006/relationships" id="256" r:id="Ra0345b1c24b5405f"/>
    <p:sldId xmlns:r="http://schemas.openxmlformats.org/officeDocument/2006/relationships" id="257" r:id="R49f00b55fde84172"/>
    <p:sldId xmlns:r="http://schemas.openxmlformats.org/officeDocument/2006/relationships" id="258" r:id="R0f44d48d912249ac"/>
    <p:sldId xmlns:r="http://schemas.openxmlformats.org/officeDocument/2006/relationships" id="259" r:id="Rc694842347fd491d"/>
    <p:sldId xmlns:r="http://schemas.openxmlformats.org/officeDocument/2006/relationships" id="260" r:id="Rf968468fabb34613"/>
    <p:sldId xmlns:r="http://schemas.openxmlformats.org/officeDocument/2006/relationships" id="261" r:id="Rec2c37cfda1f43bc"/>
    <p:sldId xmlns:r="http://schemas.openxmlformats.org/officeDocument/2006/relationships" id="262" r:id="R7437d3e7f56148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d08ce4ab94066" /><Relationship Type="http://schemas.openxmlformats.org/officeDocument/2006/relationships/slide" Target="/ppt/slides/slide1.xml" Id="Ra0345b1c24b5405f" /><Relationship Type="http://schemas.openxmlformats.org/officeDocument/2006/relationships/slide" Target="/ppt/slides/slide2.xml" Id="R49f00b55fde84172" /><Relationship Type="http://schemas.openxmlformats.org/officeDocument/2006/relationships/slide" Target="/ppt/slides/slide3.xml" Id="R0f44d48d912249ac" /><Relationship Type="http://schemas.openxmlformats.org/officeDocument/2006/relationships/slide" Target="/ppt/slides/slide4.xml" Id="Rc694842347fd491d" /><Relationship Type="http://schemas.openxmlformats.org/officeDocument/2006/relationships/slide" Target="/ppt/slides/slide5.xml" Id="Rf968468fabb34613" /><Relationship Type="http://schemas.openxmlformats.org/officeDocument/2006/relationships/slide" Target="/ppt/slides/slide6.xml" Id="Rec2c37cfda1f43bc" /><Relationship Type="http://schemas.openxmlformats.org/officeDocument/2006/relationships/slide" Target="/ppt/slides/slide7.xml" Id="R7437d3e7f56148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c9f0386704c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7b2ed215147c1" /><Relationship Type="http://schemas.openxmlformats.org/officeDocument/2006/relationships/theme" Target="/ppt/slideMasters/theme/theme1.xml" Id="R0e41f9206c4c4a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07b2ed215147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5acfc7928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5f4f6e09143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9160a046c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3adca9e27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1a56af44347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ea6083a4d4b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00fc0ca5f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