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69e99fd51e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a88f67db3141bb"/>
  </p:sldMasterIdLst>
  <p:sldIdLst>
    <p:sldId xmlns:r="http://schemas.openxmlformats.org/officeDocument/2006/relationships" id="256" r:id="R101c7390a00d45d4"/>
    <p:sldId xmlns:r="http://schemas.openxmlformats.org/officeDocument/2006/relationships" id="257" r:id="R8d916e98e1f44eb6"/>
    <p:sldId xmlns:r="http://schemas.openxmlformats.org/officeDocument/2006/relationships" id="258" r:id="R96f78ccbcb904614"/>
    <p:sldId xmlns:r="http://schemas.openxmlformats.org/officeDocument/2006/relationships" id="259" r:id="Rb488983546084b76"/>
    <p:sldId xmlns:r="http://schemas.openxmlformats.org/officeDocument/2006/relationships" id="260" r:id="R0215ee1c38144255"/>
    <p:sldId xmlns:r="http://schemas.openxmlformats.org/officeDocument/2006/relationships" id="261" r:id="R26c4d78780d3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88f67db3141bb" /><Relationship Type="http://schemas.openxmlformats.org/officeDocument/2006/relationships/slide" Target="/ppt/slides/slide1.xml" Id="R101c7390a00d45d4" /><Relationship Type="http://schemas.openxmlformats.org/officeDocument/2006/relationships/slide" Target="/ppt/slides/slide2.xml" Id="R8d916e98e1f44eb6" /><Relationship Type="http://schemas.openxmlformats.org/officeDocument/2006/relationships/slide" Target="/ppt/slides/slide3.xml" Id="R96f78ccbcb904614" /><Relationship Type="http://schemas.openxmlformats.org/officeDocument/2006/relationships/slide" Target="/ppt/slides/slide4.xml" Id="Rb488983546084b76" /><Relationship Type="http://schemas.openxmlformats.org/officeDocument/2006/relationships/slide" Target="/ppt/slides/slide5.xml" Id="R0215ee1c38144255" /><Relationship Type="http://schemas.openxmlformats.org/officeDocument/2006/relationships/slide" Target="/ppt/slides/slide6.xml" Id="R26c4d78780d3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f016d13d2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2ddeb81e84659" /><Relationship Type="http://schemas.openxmlformats.org/officeDocument/2006/relationships/theme" Target="/ppt/slideMasters/theme/theme1.xml" Id="Ra02bb18261bd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2ddeb81e8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7f9a1cb94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7d3e49af1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e17e7de17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e631744ce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f9dfa610d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0b4448ef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