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0c78e1e59547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bb8c7dfd3246d7"/>
  </p:sldMasterIdLst>
  <p:sldIdLst>
    <p:sldId xmlns:r="http://schemas.openxmlformats.org/officeDocument/2006/relationships" id="256" r:id="R5c6b7422332445f7"/>
    <p:sldId xmlns:r="http://schemas.openxmlformats.org/officeDocument/2006/relationships" id="257" r:id="Ra84484d8fc6f4d84"/>
    <p:sldId xmlns:r="http://schemas.openxmlformats.org/officeDocument/2006/relationships" id="258" r:id="R5badd6c2ed234cb2"/>
    <p:sldId xmlns:r="http://schemas.openxmlformats.org/officeDocument/2006/relationships" id="259" r:id="R9e87f781abfc4193"/>
    <p:sldId xmlns:r="http://schemas.openxmlformats.org/officeDocument/2006/relationships" id="260" r:id="Rb3ff62eb606549c0"/>
    <p:sldId xmlns:r="http://schemas.openxmlformats.org/officeDocument/2006/relationships" id="261" r:id="R37fb3559ac224381"/>
    <p:sldId xmlns:r="http://schemas.openxmlformats.org/officeDocument/2006/relationships" id="262" r:id="Ra28fa6e1de2542b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bb8c7dfd3246d7" /><Relationship Type="http://schemas.openxmlformats.org/officeDocument/2006/relationships/slide" Target="/ppt/slides/slide1.xml" Id="R5c6b7422332445f7" /><Relationship Type="http://schemas.openxmlformats.org/officeDocument/2006/relationships/slide" Target="/ppt/slides/slide2.xml" Id="Ra84484d8fc6f4d84" /><Relationship Type="http://schemas.openxmlformats.org/officeDocument/2006/relationships/slide" Target="/ppt/slides/slide3.xml" Id="R5badd6c2ed234cb2" /><Relationship Type="http://schemas.openxmlformats.org/officeDocument/2006/relationships/slide" Target="/ppt/slides/slide4.xml" Id="R9e87f781abfc4193" /><Relationship Type="http://schemas.openxmlformats.org/officeDocument/2006/relationships/slide" Target="/ppt/slides/slide5.xml" Id="Rb3ff62eb606549c0" /><Relationship Type="http://schemas.openxmlformats.org/officeDocument/2006/relationships/slide" Target="/ppt/slides/slide6.xml" Id="R37fb3559ac224381" /><Relationship Type="http://schemas.openxmlformats.org/officeDocument/2006/relationships/slide" Target="/ppt/slides/slide7.xml" Id="Ra28fa6e1de2542b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aeb4ab04e54fc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4e3494fe9140d6" /><Relationship Type="http://schemas.openxmlformats.org/officeDocument/2006/relationships/theme" Target="/ppt/slideMasters/theme/theme1.xml" Id="R144748a05f854b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4e3494fe9140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f7e29d832346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110eef08b644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517d98d12c49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b44347140e48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4d73c166b24c8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ee3c00ca54411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1b5229b1f14b5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 - TUM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- TUM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 - TUM AS ble etablert [år] og holder til i Borgenhaugen.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- TUM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- TUM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- TUM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1 057 778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706 362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3 283 703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5 812 145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- TUM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LUDVIGSEN MARIANNE  –  44,6 %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MILLETTE HOLDING AS  –  44,6 %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LUDVIGSEN MAI-BRITT INGER  –  5,5 %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LUDVIGSEN SVEIN  –  5,5 %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- TUM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Engsmyrveien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1739 Borgenhaugen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10 29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988 821 985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- TUM AS</a:t>
            </a:r>
          </a:p>
        </p:txBody>
      </p:sp>
    </p:spTree>
  </p:cSld>
  <p:clrMapOvr>
    <a:masterClrMapping xmlns:a="http://schemas.openxmlformats.org/drawingml/2006/main"/>
  </p:clrMapOvr>
</p:sld>
</file>