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d335d5798640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38f970c4024fb1"/>
  </p:sldMasterIdLst>
  <p:sldIdLst>
    <p:sldId xmlns:r="http://schemas.openxmlformats.org/officeDocument/2006/relationships" id="256" r:id="Rb6724a6baf0a4d2b"/>
    <p:sldId xmlns:r="http://schemas.openxmlformats.org/officeDocument/2006/relationships" id="257" r:id="R9b36654697194fcf"/>
    <p:sldId xmlns:r="http://schemas.openxmlformats.org/officeDocument/2006/relationships" id="258" r:id="R30cb28085f1b496e"/>
    <p:sldId xmlns:r="http://schemas.openxmlformats.org/officeDocument/2006/relationships" id="259" r:id="R7702a0e2bd6b4071"/>
    <p:sldId xmlns:r="http://schemas.openxmlformats.org/officeDocument/2006/relationships" id="260" r:id="R8fafe40c60ea4290"/>
    <p:sldId xmlns:r="http://schemas.openxmlformats.org/officeDocument/2006/relationships" id="261" r:id="R4bfa29d248ac439f"/>
    <p:sldId xmlns:r="http://schemas.openxmlformats.org/officeDocument/2006/relationships" id="262" r:id="R4a15f5993a2f48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38f970c4024fb1" /><Relationship Type="http://schemas.openxmlformats.org/officeDocument/2006/relationships/slide" Target="/ppt/slides/slide1.xml" Id="Rb6724a6baf0a4d2b" /><Relationship Type="http://schemas.openxmlformats.org/officeDocument/2006/relationships/slide" Target="/ppt/slides/slide2.xml" Id="R9b36654697194fcf" /><Relationship Type="http://schemas.openxmlformats.org/officeDocument/2006/relationships/slide" Target="/ppt/slides/slide3.xml" Id="R30cb28085f1b496e" /><Relationship Type="http://schemas.openxmlformats.org/officeDocument/2006/relationships/slide" Target="/ppt/slides/slide4.xml" Id="R7702a0e2bd6b4071" /><Relationship Type="http://schemas.openxmlformats.org/officeDocument/2006/relationships/slide" Target="/ppt/slides/slide5.xml" Id="R8fafe40c60ea4290" /><Relationship Type="http://schemas.openxmlformats.org/officeDocument/2006/relationships/slide" Target="/ppt/slides/slide6.xml" Id="R4bfa29d248ac439f" /><Relationship Type="http://schemas.openxmlformats.org/officeDocument/2006/relationships/slide" Target="/ppt/slides/slide7.xml" Id="R4a15f5993a2f48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ad059be2b645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402e6c1f44ce6" /><Relationship Type="http://schemas.openxmlformats.org/officeDocument/2006/relationships/theme" Target="/ppt/slideMasters/theme/theme1.xml" Id="R678a54ade6d141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6402e6c1f44c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adbcb16ad49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105e90f414c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65ad9ec234f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46743a9e840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7291b6e294c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d4ebc82394a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7a347091a49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YTTERØY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YTTERØY HOLDING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512 343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28 951 668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30 519 475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WOLLAN BJØRN REIDAR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WOLLAN HANNE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WOLLAN MARTE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WOLLAN BJØRN REIDAR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988 813 621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