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db7bd625a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05841403c4d73"/>
  </p:sldMasterIdLst>
  <p:sldIdLst>
    <p:sldId xmlns:r="http://schemas.openxmlformats.org/officeDocument/2006/relationships" id="256" r:id="Rae1ff830a71340e7"/>
    <p:sldId xmlns:r="http://schemas.openxmlformats.org/officeDocument/2006/relationships" id="257" r:id="Rc33e05932f83440b"/>
    <p:sldId xmlns:r="http://schemas.openxmlformats.org/officeDocument/2006/relationships" id="258" r:id="Re852c52cbc964446"/>
    <p:sldId xmlns:r="http://schemas.openxmlformats.org/officeDocument/2006/relationships" id="259" r:id="R0b90b232fc60492a"/>
    <p:sldId xmlns:r="http://schemas.openxmlformats.org/officeDocument/2006/relationships" id="260" r:id="R8e1a8be2531e454f"/>
    <p:sldId xmlns:r="http://schemas.openxmlformats.org/officeDocument/2006/relationships" id="261" r:id="Rea581cbcb7d14248"/>
    <p:sldId xmlns:r="http://schemas.openxmlformats.org/officeDocument/2006/relationships" id="262" r:id="Raf3bcb3e798b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05841403c4d73" /><Relationship Type="http://schemas.openxmlformats.org/officeDocument/2006/relationships/slide" Target="/ppt/slides/slide1.xml" Id="Rae1ff830a71340e7" /><Relationship Type="http://schemas.openxmlformats.org/officeDocument/2006/relationships/slide" Target="/ppt/slides/slide2.xml" Id="Rc33e05932f83440b" /><Relationship Type="http://schemas.openxmlformats.org/officeDocument/2006/relationships/slide" Target="/ppt/slides/slide3.xml" Id="Re852c52cbc964446" /><Relationship Type="http://schemas.openxmlformats.org/officeDocument/2006/relationships/slide" Target="/ppt/slides/slide4.xml" Id="R0b90b232fc60492a" /><Relationship Type="http://schemas.openxmlformats.org/officeDocument/2006/relationships/slide" Target="/ppt/slides/slide5.xml" Id="R8e1a8be2531e454f" /><Relationship Type="http://schemas.openxmlformats.org/officeDocument/2006/relationships/slide" Target="/ppt/slides/slide6.xml" Id="Rea581cbcb7d14248" /><Relationship Type="http://schemas.openxmlformats.org/officeDocument/2006/relationships/slide" Target="/ppt/slides/slide7.xml" Id="Raf3bcb3e798b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0b943c73c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3067dc0240db" /><Relationship Type="http://schemas.openxmlformats.org/officeDocument/2006/relationships/theme" Target="/ppt/slideMasters/theme/theme1.xml" Id="Rdbfefd9a3dc7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c3067dc0240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d8f7ce27c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6569a7b34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ea66b6de4a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92603f9b3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d82d139d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f256895a1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25bb553ad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 BYGG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1 041 932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789 882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5 851 688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CHRISTOPHERSEN HAAKON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KVIFTE KNUT HARALD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Reise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988 807 494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 BYGG AS</a:t>
            </a:r>
          </a:p>
        </p:txBody>
      </p:sp>
    </p:spTree>
  </p:cSld>
  <p:clrMapOvr>
    <a:masterClrMapping xmlns:a="http://schemas.openxmlformats.org/drawingml/2006/main"/>
  </p:clrMapOvr>
</p:sld>
</file>