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ec7f803a4f7479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5e45af60ebd4f99"/>
  </p:sldMasterIdLst>
  <p:sldIdLst>
    <p:sldId xmlns:r="http://schemas.openxmlformats.org/officeDocument/2006/relationships" id="256" r:id="R49422d4a7ffe4a90"/>
    <p:sldId xmlns:r="http://schemas.openxmlformats.org/officeDocument/2006/relationships" id="257" r:id="R843f5347a95b408e"/>
    <p:sldId xmlns:r="http://schemas.openxmlformats.org/officeDocument/2006/relationships" id="258" r:id="R135f1c85057a4c9d"/>
    <p:sldId xmlns:r="http://schemas.openxmlformats.org/officeDocument/2006/relationships" id="259" r:id="R088523757d6b4d6e"/>
    <p:sldId xmlns:r="http://schemas.openxmlformats.org/officeDocument/2006/relationships" id="260" r:id="Rfa33799b2c9448b1"/>
    <p:sldId xmlns:r="http://schemas.openxmlformats.org/officeDocument/2006/relationships" id="261" r:id="R5ba2cd6e4cac4e83"/>
    <p:sldId xmlns:r="http://schemas.openxmlformats.org/officeDocument/2006/relationships" id="262" r:id="R55d15774c230490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e45af60ebd4f99" /><Relationship Type="http://schemas.openxmlformats.org/officeDocument/2006/relationships/slide" Target="/ppt/slides/slide1.xml" Id="R49422d4a7ffe4a90" /><Relationship Type="http://schemas.openxmlformats.org/officeDocument/2006/relationships/slide" Target="/ppt/slides/slide2.xml" Id="R843f5347a95b408e" /><Relationship Type="http://schemas.openxmlformats.org/officeDocument/2006/relationships/slide" Target="/ppt/slides/slide3.xml" Id="R135f1c85057a4c9d" /><Relationship Type="http://schemas.openxmlformats.org/officeDocument/2006/relationships/slide" Target="/ppt/slides/slide4.xml" Id="R088523757d6b4d6e" /><Relationship Type="http://schemas.openxmlformats.org/officeDocument/2006/relationships/slide" Target="/ppt/slides/slide5.xml" Id="Rfa33799b2c9448b1" /><Relationship Type="http://schemas.openxmlformats.org/officeDocument/2006/relationships/slide" Target="/ppt/slides/slide6.xml" Id="R5ba2cd6e4cac4e83" /><Relationship Type="http://schemas.openxmlformats.org/officeDocument/2006/relationships/slide" Target="/ppt/slides/slide7.xml" Id="R55d15774c230490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5892f3c7fe497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ac12069dca48b6" /><Relationship Type="http://schemas.openxmlformats.org/officeDocument/2006/relationships/theme" Target="/ppt/slideMasters/theme/theme1.xml" Id="Rd1e5b8ff724e456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fac12069dca48b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5cb0cd71174d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f7850648dc46e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05d6fad26043c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2059641077498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cfcfe167da4bf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b8dff4a40b456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6080fd62e841f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MELLOMBØLGEN 141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MELLOMBØLGEN 141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MELLOMBØLGEN 141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MELLOMBØLGEN 141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MELLOMBØLGEN 141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MELLOMBØLGEN 141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1 992 420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1 631 119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405 101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8 247 899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29 069 174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MELLOMBØLGEN 141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BUNDE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MELLOMBØLGEN 141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Grenseveien 82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988 802 255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MELLOMBØLGEN 141 AS</a:t>
            </a:r>
          </a:p>
        </p:txBody>
      </p:sp>
    </p:spTree>
  </p:cSld>
  <p:clrMapOvr>
    <a:masterClrMapping xmlns:a="http://schemas.openxmlformats.org/drawingml/2006/main"/>
  </p:clrMapOvr>
</p:sld>
</file>