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6b31253bc749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d763ab7cd4d3a"/>
  </p:sldMasterIdLst>
  <p:sldIdLst>
    <p:sldId xmlns:r="http://schemas.openxmlformats.org/officeDocument/2006/relationships" id="256" r:id="R564672f73f8d4f50"/>
    <p:sldId xmlns:r="http://schemas.openxmlformats.org/officeDocument/2006/relationships" id="257" r:id="R5124be4fd565423d"/>
    <p:sldId xmlns:r="http://schemas.openxmlformats.org/officeDocument/2006/relationships" id="258" r:id="R8b84bd4088294e9e"/>
    <p:sldId xmlns:r="http://schemas.openxmlformats.org/officeDocument/2006/relationships" id="259" r:id="Ra0ff08f2c3884587"/>
    <p:sldId xmlns:r="http://schemas.openxmlformats.org/officeDocument/2006/relationships" id="260" r:id="Re2564e86c5f645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d763ab7cd4d3a" /><Relationship Type="http://schemas.openxmlformats.org/officeDocument/2006/relationships/slide" Target="/ppt/slides/slide1.xml" Id="R564672f73f8d4f50" /><Relationship Type="http://schemas.openxmlformats.org/officeDocument/2006/relationships/slide" Target="/ppt/slides/slide2.xml" Id="R5124be4fd565423d" /><Relationship Type="http://schemas.openxmlformats.org/officeDocument/2006/relationships/slide" Target="/ppt/slides/slide3.xml" Id="R8b84bd4088294e9e" /><Relationship Type="http://schemas.openxmlformats.org/officeDocument/2006/relationships/slide" Target="/ppt/slides/slide4.xml" Id="Ra0ff08f2c3884587" /><Relationship Type="http://schemas.openxmlformats.org/officeDocument/2006/relationships/slide" Target="/ppt/slides/slide5.xml" Id="Re2564e86c5f645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77285d395442a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b2b8ddb4840bf" /><Relationship Type="http://schemas.openxmlformats.org/officeDocument/2006/relationships/theme" Target="/ppt/slideMasters/theme/theme1.xml" Id="R2cb3270e03f047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4b2b8ddb4840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e8a226c5341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a3905fa3745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c319be92043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7e7ba4d62e4c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14763ab334e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CURATOR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CURATOR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CURATOR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CURATOR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CURATOR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CURATOR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988 797 472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CURATOR CONSULTING AS</a:t>
            </a:r>
          </a:p>
        </p:txBody>
      </p:sp>
    </p:spTree>
  </p:cSld>
  <p:clrMapOvr>
    <a:masterClrMapping xmlns:a="http://schemas.openxmlformats.org/drawingml/2006/main"/>
  </p:clrMapOvr>
</p:sld>
</file>