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b87dece6e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2ed1e91b0447d"/>
  </p:sldMasterIdLst>
  <p:sldIdLst>
    <p:sldId xmlns:r="http://schemas.openxmlformats.org/officeDocument/2006/relationships" id="256" r:id="Rdb22ea6c55774baa"/>
    <p:sldId xmlns:r="http://schemas.openxmlformats.org/officeDocument/2006/relationships" id="257" r:id="R02409d99cf4a4003"/>
    <p:sldId xmlns:r="http://schemas.openxmlformats.org/officeDocument/2006/relationships" id="258" r:id="R9fcb36844e2947b3"/>
    <p:sldId xmlns:r="http://schemas.openxmlformats.org/officeDocument/2006/relationships" id="259" r:id="Re2455ca3dcc642aa"/>
    <p:sldId xmlns:r="http://schemas.openxmlformats.org/officeDocument/2006/relationships" id="260" r:id="Rd33bf0804e3341f5"/>
    <p:sldId xmlns:r="http://schemas.openxmlformats.org/officeDocument/2006/relationships" id="261" r:id="Rdd141f374afa4bbb"/>
    <p:sldId xmlns:r="http://schemas.openxmlformats.org/officeDocument/2006/relationships" id="262" r:id="Rf4a727c147b3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2ed1e91b0447d" /><Relationship Type="http://schemas.openxmlformats.org/officeDocument/2006/relationships/slide" Target="/ppt/slides/slide1.xml" Id="Rdb22ea6c55774baa" /><Relationship Type="http://schemas.openxmlformats.org/officeDocument/2006/relationships/slide" Target="/ppt/slides/slide2.xml" Id="R02409d99cf4a4003" /><Relationship Type="http://schemas.openxmlformats.org/officeDocument/2006/relationships/slide" Target="/ppt/slides/slide3.xml" Id="R9fcb36844e2947b3" /><Relationship Type="http://schemas.openxmlformats.org/officeDocument/2006/relationships/slide" Target="/ppt/slides/slide4.xml" Id="Re2455ca3dcc642aa" /><Relationship Type="http://schemas.openxmlformats.org/officeDocument/2006/relationships/slide" Target="/ppt/slides/slide5.xml" Id="Rd33bf0804e3341f5" /><Relationship Type="http://schemas.openxmlformats.org/officeDocument/2006/relationships/slide" Target="/ppt/slides/slide6.xml" Id="Rdd141f374afa4bbb" /><Relationship Type="http://schemas.openxmlformats.org/officeDocument/2006/relationships/slide" Target="/ppt/slides/slide7.xml" Id="Rf4a727c147b3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17878fde8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57cbc634e4c6f" /><Relationship Type="http://schemas.openxmlformats.org/officeDocument/2006/relationships/theme" Target="/ppt/slideMasters/theme/theme1.xml" Id="R18a4089e62b24b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757cbc634e4c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4229706c045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cd64150c2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c9f489f4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7e0e1172b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e73e91589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f2781b28c47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5cf433070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 HOLDING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622 614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6 773 219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Evjeløkka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1661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35 44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988 765 244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 HOLDING AS</a:t>
            </a:r>
          </a:p>
        </p:txBody>
      </p:sp>
    </p:spTree>
  </p:cSld>
  <p:clrMapOvr>
    <a:masterClrMapping xmlns:a="http://schemas.openxmlformats.org/drawingml/2006/main"/>
  </p:clrMapOvr>
</p:sld>
</file>