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e3f644bda34d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40eb9c59db4473"/>
  </p:sldMasterIdLst>
  <p:sldIdLst>
    <p:sldId xmlns:r="http://schemas.openxmlformats.org/officeDocument/2006/relationships" id="256" r:id="R1c4766307b85477b"/>
    <p:sldId xmlns:r="http://schemas.openxmlformats.org/officeDocument/2006/relationships" id="257" r:id="Rb1f322268154456c"/>
    <p:sldId xmlns:r="http://schemas.openxmlformats.org/officeDocument/2006/relationships" id="258" r:id="R9f9bac1d86f64d35"/>
    <p:sldId xmlns:r="http://schemas.openxmlformats.org/officeDocument/2006/relationships" id="259" r:id="R302d7141b5724ba5"/>
    <p:sldId xmlns:r="http://schemas.openxmlformats.org/officeDocument/2006/relationships" id="260" r:id="R3c379de2a9014d32"/>
    <p:sldId xmlns:r="http://schemas.openxmlformats.org/officeDocument/2006/relationships" id="261" r:id="Rf8cec25a8d7949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40eb9c59db4473" /><Relationship Type="http://schemas.openxmlformats.org/officeDocument/2006/relationships/slide" Target="/ppt/slides/slide1.xml" Id="R1c4766307b85477b" /><Relationship Type="http://schemas.openxmlformats.org/officeDocument/2006/relationships/slide" Target="/ppt/slides/slide2.xml" Id="Rb1f322268154456c" /><Relationship Type="http://schemas.openxmlformats.org/officeDocument/2006/relationships/slide" Target="/ppt/slides/slide3.xml" Id="R9f9bac1d86f64d35" /><Relationship Type="http://schemas.openxmlformats.org/officeDocument/2006/relationships/slide" Target="/ppt/slides/slide4.xml" Id="R302d7141b5724ba5" /><Relationship Type="http://schemas.openxmlformats.org/officeDocument/2006/relationships/slide" Target="/ppt/slides/slide5.xml" Id="R3c379de2a9014d32" /><Relationship Type="http://schemas.openxmlformats.org/officeDocument/2006/relationships/slide" Target="/ppt/slides/slide6.xml" Id="Rf8cec25a8d7949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8444d3271f48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bd9eece1b4986" /><Relationship Type="http://schemas.openxmlformats.org/officeDocument/2006/relationships/theme" Target="/ppt/slideMasters/theme/theme1.xml" Id="R71c9fb35ff784b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4bd9eece1b49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a0f46c99640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186fe785d45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22b10d89d46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af25817d040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9c7979cd844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d217ff7804c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HERØYA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HERØYA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 NØVIK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129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988 754 145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HERØYA INVEST AS</a:t>
            </a:r>
          </a:p>
        </p:txBody>
      </p:sp>
    </p:spTree>
  </p:cSld>
  <p:clrMapOvr>
    <a:masterClrMapping xmlns:a="http://schemas.openxmlformats.org/drawingml/2006/main"/>
  </p:clrMapOvr>
</p:sld>
</file>