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2f237af6d646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59e47d4fc3428e"/>
  </p:sldMasterIdLst>
  <p:sldIdLst>
    <p:sldId xmlns:r="http://schemas.openxmlformats.org/officeDocument/2006/relationships" id="256" r:id="R08ddf95835f94a83"/>
    <p:sldId xmlns:r="http://schemas.openxmlformats.org/officeDocument/2006/relationships" id="257" r:id="Re490761c12be4b7e"/>
    <p:sldId xmlns:r="http://schemas.openxmlformats.org/officeDocument/2006/relationships" id="258" r:id="R97d3f61621b64478"/>
    <p:sldId xmlns:r="http://schemas.openxmlformats.org/officeDocument/2006/relationships" id="259" r:id="R9ba4e6a53f5f4d0f"/>
    <p:sldId xmlns:r="http://schemas.openxmlformats.org/officeDocument/2006/relationships" id="260" r:id="Rbfeaee0d5a9e4ebc"/>
    <p:sldId xmlns:r="http://schemas.openxmlformats.org/officeDocument/2006/relationships" id="261" r:id="R581e960d5d0a4c7f"/>
    <p:sldId xmlns:r="http://schemas.openxmlformats.org/officeDocument/2006/relationships" id="262" r:id="Rb89984d66d1e41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59e47d4fc3428e" /><Relationship Type="http://schemas.openxmlformats.org/officeDocument/2006/relationships/slide" Target="/ppt/slides/slide1.xml" Id="R08ddf95835f94a83" /><Relationship Type="http://schemas.openxmlformats.org/officeDocument/2006/relationships/slide" Target="/ppt/slides/slide2.xml" Id="Re490761c12be4b7e" /><Relationship Type="http://schemas.openxmlformats.org/officeDocument/2006/relationships/slide" Target="/ppt/slides/slide3.xml" Id="R97d3f61621b64478" /><Relationship Type="http://schemas.openxmlformats.org/officeDocument/2006/relationships/slide" Target="/ppt/slides/slide4.xml" Id="R9ba4e6a53f5f4d0f" /><Relationship Type="http://schemas.openxmlformats.org/officeDocument/2006/relationships/slide" Target="/ppt/slides/slide5.xml" Id="Rbfeaee0d5a9e4ebc" /><Relationship Type="http://schemas.openxmlformats.org/officeDocument/2006/relationships/slide" Target="/ppt/slides/slide6.xml" Id="R581e960d5d0a4c7f" /><Relationship Type="http://schemas.openxmlformats.org/officeDocument/2006/relationships/slide" Target="/ppt/slides/slide7.xml" Id="Rb89984d66d1e41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df265b100441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b1e1d2b5f4a2c" /><Relationship Type="http://schemas.openxmlformats.org/officeDocument/2006/relationships/theme" Target="/ppt/slideMasters/theme/theme1.xml" Id="Ra6941c85297449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bb1e1d2b5f4a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cdd230bee4e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192e4d12144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944abf96248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09b2dd2164a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24eb2f4894f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414b26ec34c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c1f4813b242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HOVEN EIENDOM AS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2 329 954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117 593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377 171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7 866 937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12 786 179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HOVEN DAHLMAN  –  99,4 %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HOVEN DAHLMAN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Klevjerveien 172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3074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anders@holland-nodig.no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988 712 639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HOVEN EIENDOM AS</a:t>
            </a:r>
          </a:p>
        </p:txBody>
      </p:sp>
    </p:spTree>
  </p:cSld>
  <p:clrMapOvr>
    <a:masterClrMapping xmlns:a="http://schemas.openxmlformats.org/drawingml/2006/main"/>
  </p:clrMapOvr>
</p:sld>
</file>