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3b84b3407748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142aff40874ee6"/>
  </p:sldMasterIdLst>
  <p:sldIdLst>
    <p:sldId xmlns:r="http://schemas.openxmlformats.org/officeDocument/2006/relationships" id="256" r:id="R10576df464324bae"/>
    <p:sldId xmlns:r="http://schemas.openxmlformats.org/officeDocument/2006/relationships" id="257" r:id="R901ab1fae88e4311"/>
    <p:sldId xmlns:r="http://schemas.openxmlformats.org/officeDocument/2006/relationships" id="258" r:id="R787eab2c51ee449d"/>
    <p:sldId xmlns:r="http://schemas.openxmlformats.org/officeDocument/2006/relationships" id="259" r:id="R7333f49c74354f4f"/>
    <p:sldId xmlns:r="http://schemas.openxmlformats.org/officeDocument/2006/relationships" id="260" r:id="Re89e9c9f4e8c41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142aff40874ee6" /><Relationship Type="http://schemas.openxmlformats.org/officeDocument/2006/relationships/slide" Target="/ppt/slides/slide1.xml" Id="R10576df464324bae" /><Relationship Type="http://schemas.openxmlformats.org/officeDocument/2006/relationships/slide" Target="/ppt/slides/slide2.xml" Id="R901ab1fae88e4311" /><Relationship Type="http://schemas.openxmlformats.org/officeDocument/2006/relationships/slide" Target="/ppt/slides/slide3.xml" Id="R787eab2c51ee449d" /><Relationship Type="http://schemas.openxmlformats.org/officeDocument/2006/relationships/slide" Target="/ppt/slides/slide4.xml" Id="R7333f49c74354f4f" /><Relationship Type="http://schemas.openxmlformats.org/officeDocument/2006/relationships/slide" Target="/ppt/slides/slide5.xml" Id="Re89e9c9f4e8c41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140027a82645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58d0039e642d4" /><Relationship Type="http://schemas.openxmlformats.org/officeDocument/2006/relationships/theme" Target="/ppt/slideMasters/theme/theme1.xml" Id="R8fa1ac1fef1548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d58d0039e642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4e68de11640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7b024a4da4e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1fbd345014e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c2a658baa4c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082229e9b48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ELENA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988 710 474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ELENA AS</a:t>
            </a:r>
          </a:p>
        </p:txBody>
      </p:sp>
    </p:spTree>
  </p:cSld>
  <p:clrMapOvr>
    <a:masterClrMapping xmlns:a="http://schemas.openxmlformats.org/drawingml/2006/main"/>
  </p:clrMapOvr>
</p:sld>
</file>