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f6bb4a24b4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1acc12c2d4e84"/>
  </p:sldMasterIdLst>
  <p:sldIdLst>
    <p:sldId xmlns:r="http://schemas.openxmlformats.org/officeDocument/2006/relationships" id="256" r:id="R11821766703f482c"/>
    <p:sldId xmlns:r="http://schemas.openxmlformats.org/officeDocument/2006/relationships" id="257" r:id="R4a762981ee8a4df7"/>
    <p:sldId xmlns:r="http://schemas.openxmlformats.org/officeDocument/2006/relationships" id="258" r:id="R3197154c9b1242ea"/>
    <p:sldId xmlns:r="http://schemas.openxmlformats.org/officeDocument/2006/relationships" id="259" r:id="R08f2906f651b4fce"/>
    <p:sldId xmlns:r="http://schemas.openxmlformats.org/officeDocument/2006/relationships" id="260" r:id="R4d30b39de22b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1acc12c2d4e84" /><Relationship Type="http://schemas.openxmlformats.org/officeDocument/2006/relationships/slide" Target="/ppt/slides/slide1.xml" Id="R11821766703f482c" /><Relationship Type="http://schemas.openxmlformats.org/officeDocument/2006/relationships/slide" Target="/ppt/slides/slide2.xml" Id="R4a762981ee8a4df7" /><Relationship Type="http://schemas.openxmlformats.org/officeDocument/2006/relationships/slide" Target="/ppt/slides/slide3.xml" Id="R3197154c9b1242ea" /><Relationship Type="http://schemas.openxmlformats.org/officeDocument/2006/relationships/slide" Target="/ppt/slides/slide4.xml" Id="R08f2906f651b4fce" /><Relationship Type="http://schemas.openxmlformats.org/officeDocument/2006/relationships/slide" Target="/ppt/slides/slide5.xml" Id="R4d30b39de22b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3b36590f8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d03a4d9bd407d" /><Relationship Type="http://schemas.openxmlformats.org/officeDocument/2006/relationships/theme" Target="/ppt/slideMasters/theme/theme1.xml" Id="R39b5815dc968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d03a4d9bd40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3630a49764b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c4e85d913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ba0269fcf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dee1bf2b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ed12b2fac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DALSBYGDA GRAVESERVICE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DALSBYGDA GRAVESERVICE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DALSBYGDA GRAVESERVICE ANS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DALSBYGDA GRAVESERVICE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DALSBYGDA GRAVESERVICE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DALSBYGDA GRAVESERVICE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988 707 813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DALSBYGDA GRAVESERVICE ANS</a:t>
            </a:r>
          </a:p>
        </p:txBody>
      </p:sp>
    </p:spTree>
  </p:cSld>
  <p:clrMapOvr>
    <a:masterClrMapping xmlns:a="http://schemas.openxmlformats.org/drawingml/2006/main"/>
  </p:clrMapOvr>
</p:sld>
</file>