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a3333522a4d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13375bb724440"/>
  </p:sldMasterIdLst>
  <p:sldIdLst>
    <p:sldId xmlns:r="http://schemas.openxmlformats.org/officeDocument/2006/relationships" id="256" r:id="R71422baec7ac4d17"/>
    <p:sldId xmlns:r="http://schemas.openxmlformats.org/officeDocument/2006/relationships" id="257" r:id="Rd8588f71ea354d72"/>
    <p:sldId xmlns:r="http://schemas.openxmlformats.org/officeDocument/2006/relationships" id="258" r:id="R08ceb0b894dd42c4"/>
    <p:sldId xmlns:r="http://schemas.openxmlformats.org/officeDocument/2006/relationships" id="259" r:id="Rd941e67a4a8b4f47"/>
    <p:sldId xmlns:r="http://schemas.openxmlformats.org/officeDocument/2006/relationships" id="260" r:id="Rf0e78153c4d24c06"/>
    <p:sldId xmlns:r="http://schemas.openxmlformats.org/officeDocument/2006/relationships" id="261" r:id="R985f762c7eb44e11"/>
    <p:sldId xmlns:r="http://schemas.openxmlformats.org/officeDocument/2006/relationships" id="262" r:id="Rbdcb18af2800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13375bb724440" /><Relationship Type="http://schemas.openxmlformats.org/officeDocument/2006/relationships/slide" Target="/ppt/slides/slide1.xml" Id="R71422baec7ac4d17" /><Relationship Type="http://schemas.openxmlformats.org/officeDocument/2006/relationships/slide" Target="/ppt/slides/slide2.xml" Id="Rd8588f71ea354d72" /><Relationship Type="http://schemas.openxmlformats.org/officeDocument/2006/relationships/slide" Target="/ppt/slides/slide3.xml" Id="R08ceb0b894dd42c4" /><Relationship Type="http://schemas.openxmlformats.org/officeDocument/2006/relationships/slide" Target="/ppt/slides/slide4.xml" Id="Rd941e67a4a8b4f47" /><Relationship Type="http://schemas.openxmlformats.org/officeDocument/2006/relationships/slide" Target="/ppt/slides/slide5.xml" Id="Rf0e78153c4d24c06" /><Relationship Type="http://schemas.openxmlformats.org/officeDocument/2006/relationships/slide" Target="/ppt/slides/slide6.xml" Id="R985f762c7eb44e11" /><Relationship Type="http://schemas.openxmlformats.org/officeDocument/2006/relationships/slide" Target="/ppt/slides/slide7.xml" Id="Rbdcb18af2800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e194db973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d15e1f4f040ff" /><Relationship Type="http://schemas.openxmlformats.org/officeDocument/2006/relationships/theme" Target="/ppt/slideMasters/theme/theme1.xml" Id="R96ba3f24195c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d15e1f4f0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78afb30c2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d86ff5a6246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e4ca98f14c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68b3bf3a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1ef61d74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ad23ffe6b4b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d0337eb9547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14 175 816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14 533 091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BERGELAND JØRN MIKAL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988 698 490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AS</a:t>
            </a:r>
          </a:p>
        </p:txBody>
      </p:sp>
    </p:spTree>
  </p:cSld>
  <p:clrMapOvr>
    <a:masterClrMapping xmlns:a="http://schemas.openxmlformats.org/drawingml/2006/main"/>
  </p:clrMapOvr>
</p:sld>
</file>