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54b2df688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9575436cb6487f"/>
  </p:sldMasterIdLst>
  <p:sldIdLst>
    <p:sldId xmlns:r="http://schemas.openxmlformats.org/officeDocument/2006/relationships" id="256" r:id="R4948ddfaa64d4d0d"/>
    <p:sldId xmlns:r="http://schemas.openxmlformats.org/officeDocument/2006/relationships" id="257" r:id="Rba2f8b2021ad42da"/>
    <p:sldId xmlns:r="http://schemas.openxmlformats.org/officeDocument/2006/relationships" id="258" r:id="Rc16cd08a229946ea"/>
    <p:sldId xmlns:r="http://schemas.openxmlformats.org/officeDocument/2006/relationships" id="259" r:id="R2b8b52786c494e9b"/>
    <p:sldId xmlns:r="http://schemas.openxmlformats.org/officeDocument/2006/relationships" id="260" r:id="R5e6856edeb7c4b7d"/>
    <p:sldId xmlns:r="http://schemas.openxmlformats.org/officeDocument/2006/relationships" id="261" r:id="R67192c3bcd864f0b"/>
    <p:sldId xmlns:r="http://schemas.openxmlformats.org/officeDocument/2006/relationships" id="262" r:id="Rc2f1f560535747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575436cb6487f" /><Relationship Type="http://schemas.openxmlformats.org/officeDocument/2006/relationships/slide" Target="/ppt/slides/slide1.xml" Id="R4948ddfaa64d4d0d" /><Relationship Type="http://schemas.openxmlformats.org/officeDocument/2006/relationships/slide" Target="/ppt/slides/slide2.xml" Id="Rba2f8b2021ad42da" /><Relationship Type="http://schemas.openxmlformats.org/officeDocument/2006/relationships/slide" Target="/ppt/slides/slide3.xml" Id="Rc16cd08a229946ea" /><Relationship Type="http://schemas.openxmlformats.org/officeDocument/2006/relationships/slide" Target="/ppt/slides/slide4.xml" Id="R2b8b52786c494e9b" /><Relationship Type="http://schemas.openxmlformats.org/officeDocument/2006/relationships/slide" Target="/ppt/slides/slide5.xml" Id="R5e6856edeb7c4b7d" /><Relationship Type="http://schemas.openxmlformats.org/officeDocument/2006/relationships/slide" Target="/ppt/slides/slide6.xml" Id="R67192c3bcd864f0b" /><Relationship Type="http://schemas.openxmlformats.org/officeDocument/2006/relationships/slide" Target="/ppt/slides/slide7.xml" Id="Rc2f1f560535747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6ee57f5554c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d2b55a390474c" /><Relationship Type="http://schemas.openxmlformats.org/officeDocument/2006/relationships/theme" Target="/ppt/slideMasters/theme/theme1.xml" Id="R437abc59f7d4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8d2b55a39047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9299823b4b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39a91a1ff4f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d5d2ec5cb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a55fa9be0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06d926ab04d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214df3b8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838c4881e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HAMBRI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HAMBRI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11 595 381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12 338 628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Brydedamveien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3216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988 697 648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HAMBRI AS</a:t>
            </a:r>
          </a:p>
        </p:txBody>
      </p:sp>
    </p:spTree>
  </p:cSld>
  <p:clrMapOvr>
    <a:masterClrMapping xmlns:a="http://schemas.openxmlformats.org/drawingml/2006/main"/>
  </p:clrMapOvr>
</p:sld>
</file>