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a5cae8339e4c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a7073945da4249"/>
  </p:sldMasterIdLst>
  <p:sldIdLst>
    <p:sldId xmlns:r="http://schemas.openxmlformats.org/officeDocument/2006/relationships" id="256" r:id="R6fba3e252cc542d5"/>
    <p:sldId xmlns:r="http://schemas.openxmlformats.org/officeDocument/2006/relationships" id="257" r:id="Rcfaacb30d7694c05"/>
    <p:sldId xmlns:r="http://schemas.openxmlformats.org/officeDocument/2006/relationships" id="258" r:id="R4aa387bae9b040b7"/>
    <p:sldId xmlns:r="http://schemas.openxmlformats.org/officeDocument/2006/relationships" id="259" r:id="R0240b2b3ded9486b"/>
    <p:sldId xmlns:r="http://schemas.openxmlformats.org/officeDocument/2006/relationships" id="260" r:id="Rafa402be415b4708"/>
    <p:sldId xmlns:r="http://schemas.openxmlformats.org/officeDocument/2006/relationships" id="261" r:id="Rc2b2427766ce4049"/>
    <p:sldId xmlns:r="http://schemas.openxmlformats.org/officeDocument/2006/relationships" id="262" r:id="R63e32db565ec46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7073945da4249" /><Relationship Type="http://schemas.openxmlformats.org/officeDocument/2006/relationships/slide" Target="/ppt/slides/slide1.xml" Id="R6fba3e252cc542d5" /><Relationship Type="http://schemas.openxmlformats.org/officeDocument/2006/relationships/slide" Target="/ppt/slides/slide2.xml" Id="Rcfaacb30d7694c05" /><Relationship Type="http://schemas.openxmlformats.org/officeDocument/2006/relationships/slide" Target="/ppt/slides/slide3.xml" Id="R4aa387bae9b040b7" /><Relationship Type="http://schemas.openxmlformats.org/officeDocument/2006/relationships/slide" Target="/ppt/slides/slide4.xml" Id="R0240b2b3ded9486b" /><Relationship Type="http://schemas.openxmlformats.org/officeDocument/2006/relationships/slide" Target="/ppt/slides/slide5.xml" Id="Rafa402be415b4708" /><Relationship Type="http://schemas.openxmlformats.org/officeDocument/2006/relationships/slide" Target="/ppt/slides/slide6.xml" Id="Rc2b2427766ce4049" /><Relationship Type="http://schemas.openxmlformats.org/officeDocument/2006/relationships/slide" Target="/ppt/slides/slide7.xml" Id="R63e32db565ec46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57f50113a245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0c2c708634a20" /><Relationship Type="http://schemas.openxmlformats.org/officeDocument/2006/relationships/theme" Target="/ppt/slideMasters/theme/theme1.xml" Id="R20f57a5582a242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40c2c708634a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09150beec47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e0f913c3b46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9f434dda64e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5e16e4b1044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6b71acc2040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1ee67fe2840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38cd915e041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DRONNINGA LANDSKAP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DRONNINGA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DRONNINGA LANDSKAP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DRONNINGA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DRONNINGA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DRONNINGA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31 699 950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2 279 238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1 862 245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4 781 741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11 197 440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DRONNINGA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MOMRAK RAGNHILD  –  45,5 %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 RAINER  –  45,5 %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SELNESAUNET ALF JØRUND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DRONNINGA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post@dronninga.com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www.dronninga.com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988 695 521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DRONNINGA LANDSKAP AS</a:t>
            </a:r>
          </a:p>
        </p:txBody>
      </p:sp>
    </p:spTree>
  </p:cSld>
  <p:clrMapOvr>
    <a:masterClrMapping xmlns:a="http://schemas.openxmlformats.org/drawingml/2006/main"/>
  </p:clrMapOvr>
</p:sld>
</file>