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aea365e5244a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cc6c5228ef4df8"/>
  </p:sldMasterIdLst>
  <p:sldIdLst>
    <p:sldId xmlns:r="http://schemas.openxmlformats.org/officeDocument/2006/relationships" id="256" r:id="R534df89a68ec46a6"/>
    <p:sldId xmlns:r="http://schemas.openxmlformats.org/officeDocument/2006/relationships" id="257" r:id="R0b6045ffae2d41cd"/>
    <p:sldId xmlns:r="http://schemas.openxmlformats.org/officeDocument/2006/relationships" id="258" r:id="Re6ac827dd945437b"/>
    <p:sldId xmlns:r="http://schemas.openxmlformats.org/officeDocument/2006/relationships" id="259" r:id="Rf71d8936749f4ba5"/>
    <p:sldId xmlns:r="http://schemas.openxmlformats.org/officeDocument/2006/relationships" id="260" r:id="R885546b626004e96"/>
    <p:sldId xmlns:r="http://schemas.openxmlformats.org/officeDocument/2006/relationships" id="261" r:id="Rb53effcf7895487f"/>
    <p:sldId xmlns:r="http://schemas.openxmlformats.org/officeDocument/2006/relationships" id="262" r:id="R2db0084a9ac94f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c6c5228ef4df8" /><Relationship Type="http://schemas.openxmlformats.org/officeDocument/2006/relationships/slide" Target="/ppt/slides/slide1.xml" Id="R534df89a68ec46a6" /><Relationship Type="http://schemas.openxmlformats.org/officeDocument/2006/relationships/slide" Target="/ppt/slides/slide2.xml" Id="R0b6045ffae2d41cd" /><Relationship Type="http://schemas.openxmlformats.org/officeDocument/2006/relationships/slide" Target="/ppt/slides/slide3.xml" Id="Re6ac827dd945437b" /><Relationship Type="http://schemas.openxmlformats.org/officeDocument/2006/relationships/slide" Target="/ppt/slides/slide4.xml" Id="Rf71d8936749f4ba5" /><Relationship Type="http://schemas.openxmlformats.org/officeDocument/2006/relationships/slide" Target="/ppt/slides/slide5.xml" Id="R885546b626004e96" /><Relationship Type="http://schemas.openxmlformats.org/officeDocument/2006/relationships/slide" Target="/ppt/slides/slide6.xml" Id="Rb53effcf7895487f" /><Relationship Type="http://schemas.openxmlformats.org/officeDocument/2006/relationships/slide" Target="/ppt/slides/slide7.xml" Id="R2db0084a9ac94f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319970db940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1cf456f4a442c" /><Relationship Type="http://schemas.openxmlformats.org/officeDocument/2006/relationships/theme" Target="/ppt/slideMasters/theme/theme1.xml" Id="Rafdd1cf18f5c4f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f1cf456f4a44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7ef0736c54e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a9968508747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0200d88c04a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acb3485bf46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b0c7e60f449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5413c888d45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05424f9a44d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DRONNINGA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DRONNINGA LANDSKAP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31 699 950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2 279 238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1 862 245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4 781 741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11 197 440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MOMRAK  –  72,7 %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JØRUND SELNESAUNET  –  18,2 %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MOMRAK SELNESAUNET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post@dronninga.com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www.dronninga.com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988 695 521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