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e440059191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71d9c179ef415a"/>
  </p:sldMasterIdLst>
  <p:sldIdLst>
    <p:sldId xmlns:r="http://schemas.openxmlformats.org/officeDocument/2006/relationships" id="256" r:id="R3fffec977ad444c9"/>
    <p:sldId xmlns:r="http://schemas.openxmlformats.org/officeDocument/2006/relationships" id="257" r:id="R92394d5fa3564898"/>
    <p:sldId xmlns:r="http://schemas.openxmlformats.org/officeDocument/2006/relationships" id="258" r:id="R17ab6953f6c24224"/>
    <p:sldId xmlns:r="http://schemas.openxmlformats.org/officeDocument/2006/relationships" id="259" r:id="Rf754a42eb326405a"/>
    <p:sldId xmlns:r="http://schemas.openxmlformats.org/officeDocument/2006/relationships" id="260" r:id="R5c7dc47b40314f47"/>
    <p:sldId xmlns:r="http://schemas.openxmlformats.org/officeDocument/2006/relationships" id="261" r:id="Rbd40eb13b1184c33"/>
    <p:sldId xmlns:r="http://schemas.openxmlformats.org/officeDocument/2006/relationships" id="262" r:id="R60d2bdc42d9149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1d9c179ef415a" /><Relationship Type="http://schemas.openxmlformats.org/officeDocument/2006/relationships/slide" Target="/ppt/slides/slide1.xml" Id="R3fffec977ad444c9" /><Relationship Type="http://schemas.openxmlformats.org/officeDocument/2006/relationships/slide" Target="/ppt/slides/slide2.xml" Id="R92394d5fa3564898" /><Relationship Type="http://schemas.openxmlformats.org/officeDocument/2006/relationships/slide" Target="/ppt/slides/slide3.xml" Id="R17ab6953f6c24224" /><Relationship Type="http://schemas.openxmlformats.org/officeDocument/2006/relationships/slide" Target="/ppt/slides/slide4.xml" Id="Rf754a42eb326405a" /><Relationship Type="http://schemas.openxmlformats.org/officeDocument/2006/relationships/slide" Target="/ppt/slides/slide5.xml" Id="R5c7dc47b40314f47" /><Relationship Type="http://schemas.openxmlformats.org/officeDocument/2006/relationships/slide" Target="/ppt/slides/slide6.xml" Id="Rbd40eb13b1184c33" /><Relationship Type="http://schemas.openxmlformats.org/officeDocument/2006/relationships/slide" Target="/ppt/slides/slide7.xml" Id="R60d2bdc42d9149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e7392302f4e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1cde4e09e45a2" /><Relationship Type="http://schemas.openxmlformats.org/officeDocument/2006/relationships/theme" Target="/ppt/slideMasters/theme/theme1.xml" Id="R1203e294683244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d1cde4e09e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01eece2f34f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1d9bbe3d64d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f688ac1d14c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0e6e8c87b4b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af4c655bb43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b84cb230746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9af879df445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HAHÅ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HAHÅ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897 631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6 490 439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30 681 857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40 269 965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SKJÆVELAND 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Gartnerveien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4374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kim@xina.no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988 694 169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