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ed81562e9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dd69a489a4e39"/>
  </p:sldMasterIdLst>
  <p:sldIdLst>
    <p:sldId xmlns:r="http://schemas.openxmlformats.org/officeDocument/2006/relationships" id="256" r:id="R1927fe3135554b91"/>
    <p:sldId xmlns:r="http://schemas.openxmlformats.org/officeDocument/2006/relationships" id="257" r:id="R72b16a7f9c1642a2"/>
    <p:sldId xmlns:r="http://schemas.openxmlformats.org/officeDocument/2006/relationships" id="258" r:id="Ra9796a996a0d41ca"/>
    <p:sldId xmlns:r="http://schemas.openxmlformats.org/officeDocument/2006/relationships" id="259" r:id="R5ab8a5e1e6ca4f66"/>
    <p:sldId xmlns:r="http://schemas.openxmlformats.org/officeDocument/2006/relationships" id="260" r:id="R756d322d0b684efe"/>
    <p:sldId xmlns:r="http://schemas.openxmlformats.org/officeDocument/2006/relationships" id="261" r:id="Re7fb009225b64797"/>
    <p:sldId xmlns:r="http://schemas.openxmlformats.org/officeDocument/2006/relationships" id="262" r:id="R33426c860445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dd69a489a4e39" /><Relationship Type="http://schemas.openxmlformats.org/officeDocument/2006/relationships/slide" Target="/ppt/slides/slide1.xml" Id="R1927fe3135554b91" /><Relationship Type="http://schemas.openxmlformats.org/officeDocument/2006/relationships/slide" Target="/ppt/slides/slide2.xml" Id="R72b16a7f9c1642a2" /><Relationship Type="http://schemas.openxmlformats.org/officeDocument/2006/relationships/slide" Target="/ppt/slides/slide3.xml" Id="Ra9796a996a0d41ca" /><Relationship Type="http://schemas.openxmlformats.org/officeDocument/2006/relationships/slide" Target="/ppt/slides/slide4.xml" Id="R5ab8a5e1e6ca4f66" /><Relationship Type="http://schemas.openxmlformats.org/officeDocument/2006/relationships/slide" Target="/ppt/slides/slide5.xml" Id="R756d322d0b684efe" /><Relationship Type="http://schemas.openxmlformats.org/officeDocument/2006/relationships/slide" Target="/ppt/slides/slide6.xml" Id="Re7fb009225b64797" /><Relationship Type="http://schemas.openxmlformats.org/officeDocument/2006/relationships/slide" Target="/ppt/slides/slide7.xml" Id="R33426c860445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0ac5ece0a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2d73e8e904ade" /><Relationship Type="http://schemas.openxmlformats.org/officeDocument/2006/relationships/theme" Target="/ppt/slideMasters/theme/theme1.xml" Id="R530209a5d722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2d73e8e90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50441c014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c408a37fc47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d37918d44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983c4524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8c3a29f84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df7f94e19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3e7226cd243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HAHÅ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30 681 857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40 269 965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