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a73b1374cc46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1da442c3b74d74"/>
  </p:sldMasterIdLst>
  <p:sldIdLst>
    <p:sldId xmlns:r="http://schemas.openxmlformats.org/officeDocument/2006/relationships" id="256" r:id="Rba67c48a407e42bf"/>
    <p:sldId xmlns:r="http://schemas.openxmlformats.org/officeDocument/2006/relationships" id="257" r:id="R161ed238bae1439d"/>
    <p:sldId xmlns:r="http://schemas.openxmlformats.org/officeDocument/2006/relationships" id="258" r:id="R524c0ef9dc6649bc"/>
    <p:sldId xmlns:r="http://schemas.openxmlformats.org/officeDocument/2006/relationships" id="259" r:id="Rbb2fefd5b26146a3"/>
    <p:sldId xmlns:r="http://schemas.openxmlformats.org/officeDocument/2006/relationships" id="260" r:id="Raa8b0e645431499e"/>
    <p:sldId xmlns:r="http://schemas.openxmlformats.org/officeDocument/2006/relationships" id="261" r:id="Rbe49a05a1421403f"/>
    <p:sldId xmlns:r="http://schemas.openxmlformats.org/officeDocument/2006/relationships" id="262" r:id="R374d53b634744c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da442c3b74d74" /><Relationship Type="http://schemas.openxmlformats.org/officeDocument/2006/relationships/slide" Target="/ppt/slides/slide1.xml" Id="Rba67c48a407e42bf" /><Relationship Type="http://schemas.openxmlformats.org/officeDocument/2006/relationships/slide" Target="/ppt/slides/slide2.xml" Id="R161ed238bae1439d" /><Relationship Type="http://schemas.openxmlformats.org/officeDocument/2006/relationships/slide" Target="/ppt/slides/slide3.xml" Id="R524c0ef9dc6649bc" /><Relationship Type="http://schemas.openxmlformats.org/officeDocument/2006/relationships/slide" Target="/ppt/slides/slide4.xml" Id="Rbb2fefd5b26146a3" /><Relationship Type="http://schemas.openxmlformats.org/officeDocument/2006/relationships/slide" Target="/ppt/slides/slide5.xml" Id="Raa8b0e645431499e" /><Relationship Type="http://schemas.openxmlformats.org/officeDocument/2006/relationships/slide" Target="/ppt/slides/slide6.xml" Id="Rbe49a05a1421403f" /><Relationship Type="http://schemas.openxmlformats.org/officeDocument/2006/relationships/slide" Target="/ppt/slides/slide7.xml" Id="R374d53b634744c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6ade5b8a8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edfdf7a9d4197" /><Relationship Type="http://schemas.openxmlformats.org/officeDocument/2006/relationships/theme" Target="/ppt/slideMasters/theme/theme1.xml" Id="R203128109fac45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6edfdf7a9d41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d2e055b1d4c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5eeacf7cc4b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af6ba496242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8b91b89f84a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4c7a8c26840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9c2ba98354a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a7d36b8af42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HØILAND &amp; TVEIT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HØILAND &amp; 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HØILAND &amp; TVEIT HOLDING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HØILAND &amp; 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HØILAND &amp; 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HØILAND &amp; 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18 838 524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17 914 116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22 584 018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HØILAND &amp; 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HØILAND HANS CHRISTIAN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HALVOR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HØILAND &amp; 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post@htbetong.no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988 694 126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HØILAND &amp; TVEIT HOLDING AS</a:t>
            </a:r>
          </a:p>
        </p:txBody>
      </p:sp>
    </p:spTree>
  </p:cSld>
  <p:clrMapOvr>
    <a:masterClrMapping xmlns:a="http://schemas.openxmlformats.org/drawingml/2006/main"/>
  </p:clrMapOvr>
</p:sld>
</file>