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2935edbbf94f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9869e655294474"/>
  </p:sldMasterIdLst>
  <p:sldIdLst>
    <p:sldId xmlns:r="http://schemas.openxmlformats.org/officeDocument/2006/relationships" id="256" r:id="R1cc901342f6244cc"/>
    <p:sldId xmlns:r="http://schemas.openxmlformats.org/officeDocument/2006/relationships" id="257" r:id="Rb9a0fc916d39482c"/>
    <p:sldId xmlns:r="http://schemas.openxmlformats.org/officeDocument/2006/relationships" id="258" r:id="R30cc3f0538e94ccd"/>
    <p:sldId xmlns:r="http://schemas.openxmlformats.org/officeDocument/2006/relationships" id="259" r:id="R55bbca8a41f940ae"/>
    <p:sldId xmlns:r="http://schemas.openxmlformats.org/officeDocument/2006/relationships" id="260" r:id="Reb96fe8568ac4c20"/>
    <p:sldId xmlns:r="http://schemas.openxmlformats.org/officeDocument/2006/relationships" id="261" r:id="R8ceb59e5e53244c9"/>
    <p:sldId xmlns:r="http://schemas.openxmlformats.org/officeDocument/2006/relationships" id="262" r:id="R763b6df60a5b44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9869e655294474" /><Relationship Type="http://schemas.openxmlformats.org/officeDocument/2006/relationships/slide" Target="/ppt/slides/slide1.xml" Id="R1cc901342f6244cc" /><Relationship Type="http://schemas.openxmlformats.org/officeDocument/2006/relationships/slide" Target="/ppt/slides/slide2.xml" Id="Rb9a0fc916d39482c" /><Relationship Type="http://schemas.openxmlformats.org/officeDocument/2006/relationships/slide" Target="/ppt/slides/slide3.xml" Id="R30cc3f0538e94ccd" /><Relationship Type="http://schemas.openxmlformats.org/officeDocument/2006/relationships/slide" Target="/ppt/slides/slide4.xml" Id="R55bbca8a41f940ae" /><Relationship Type="http://schemas.openxmlformats.org/officeDocument/2006/relationships/slide" Target="/ppt/slides/slide5.xml" Id="Reb96fe8568ac4c20" /><Relationship Type="http://schemas.openxmlformats.org/officeDocument/2006/relationships/slide" Target="/ppt/slides/slide6.xml" Id="R8ceb59e5e53244c9" /><Relationship Type="http://schemas.openxmlformats.org/officeDocument/2006/relationships/slide" Target="/ppt/slides/slide7.xml" Id="R763b6df60a5b44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06dad78fb945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49d6aa43c4965" /><Relationship Type="http://schemas.openxmlformats.org/officeDocument/2006/relationships/theme" Target="/ppt/slideMasters/theme/theme1.xml" Id="R90501f721fe041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c49d6aa43c49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1b47ed6f942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52b63382441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1e00e034d49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7ac17ed5b4a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4f5927fd74e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6e9bd6f5842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356e848354e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GROUP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GROUP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31 048 231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187 020 553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628 203 771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CAO KAN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Christies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87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988 694 010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