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82b4341d6347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565182dbc64d00"/>
  </p:sldMasterIdLst>
  <p:sldIdLst>
    <p:sldId xmlns:r="http://schemas.openxmlformats.org/officeDocument/2006/relationships" id="256" r:id="Rb49930ae01774047"/>
    <p:sldId xmlns:r="http://schemas.openxmlformats.org/officeDocument/2006/relationships" id="257" r:id="R0468565fbdf24a82"/>
    <p:sldId xmlns:r="http://schemas.openxmlformats.org/officeDocument/2006/relationships" id="258" r:id="R8414d4fde4df430a"/>
    <p:sldId xmlns:r="http://schemas.openxmlformats.org/officeDocument/2006/relationships" id="259" r:id="Rfebdaef83f9e4aad"/>
    <p:sldId xmlns:r="http://schemas.openxmlformats.org/officeDocument/2006/relationships" id="260" r:id="R18cf5f66bfa64531"/>
    <p:sldId xmlns:r="http://schemas.openxmlformats.org/officeDocument/2006/relationships" id="261" r:id="R48a9ec80379643e5"/>
    <p:sldId xmlns:r="http://schemas.openxmlformats.org/officeDocument/2006/relationships" id="262" r:id="R9c70fea4cbc14a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65182dbc64d00" /><Relationship Type="http://schemas.openxmlformats.org/officeDocument/2006/relationships/slide" Target="/ppt/slides/slide1.xml" Id="Rb49930ae01774047" /><Relationship Type="http://schemas.openxmlformats.org/officeDocument/2006/relationships/slide" Target="/ppt/slides/slide2.xml" Id="R0468565fbdf24a82" /><Relationship Type="http://schemas.openxmlformats.org/officeDocument/2006/relationships/slide" Target="/ppt/slides/slide3.xml" Id="R8414d4fde4df430a" /><Relationship Type="http://schemas.openxmlformats.org/officeDocument/2006/relationships/slide" Target="/ppt/slides/slide4.xml" Id="Rfebdaef83f9e4aad" /><Relationship Type="http://schemas.openxmlformats.org/officeDocument/2006/relationships/slide" Target="/ppt/slides/slide5.xml" Id="R18cf5f66bfa64531" /><Relationship Type="http://schemas.openxmlformats.org/officeDocument/2006/relationships/slide" Target="/ppt/slides/slide6.xml" Id="R48a9ec80379643e5" /><Relationship Type="http://schemas.openxmlformats.org/officeDocument/2006/relationships/slide" Target="/ppt/slides/slide7.xml" Id="R9c70fea4cbc14a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89ac6a09f40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bf2fc53454da1" /><Relationship Type="http://schemas.openxmlformats.org/officeDocument/2006/relationships/theme" Target="/ppt/slideMasters/theme/theme1.xml" Id="R34554d19caab43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4bf2fc53454d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c40165a2148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2d5f2b8fb44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a11ce1cd347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11b590a8641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33a3baa5446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d8f951d4746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8d1116c9a4b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MØRK HANSEN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MØRK HANSEN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−175 477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6 434 846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10 247 023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JMC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KRISTOFFER MØRK 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Mørk Hansen, Solveien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988 657 921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MØRK HANSEN INVEST AS</a:t>
            </a:r>
          </a:p>
        </p:txBody>
      </p:sp>
    </p:spTree>
  </p:cSld>
  <p:clrMapOvr>
    <a:masterClrMapping xmlns:a="http://schemas.openxmlformats.org/drawingml/2006/main"/>
  </p:clrMapOvr>
</p:sld>
</file>