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80f26f7f6946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3130c4216942f9"/>
  </p:sldMasterIdLst>
  <p:sldIdLst>
    <p:sldId xmlns:r="http://schemas.openxmlformats.org/officeDocument/2006/relationships" id="256" r:id="R1bd1737870694ec3"/>
    <p:sldId xmlns:r="http://schemas.openxmlformats.org/officeDocument/2006/relationships" id="257" r:id="R44c6561d94844db3"/>
    <p:sldId xmlns:r="http://schemas.openxmlformats.org/officeDocument/2006/relationships" id="258" r:id="R55a9163ff35e4159"/>
    <p:sldId xmlns:r="http://schemas.openxmlformats.org/officeDocument/2006/relationships" id="259" r:id="R7a8d013b3c4548e3"/>
    <p:sldId xmlns:r="http://schemas.openxmlformats.org/officeDocument/2006/relationships" id="260" r:id="R71bb66b6a4dd41e9"/>
    <p:sldId xmlns:r="http://schemas.openxmlformats.org/officeDocument/2006/relationships" id="261" r:id="Rebe7d760db2a4ea9"/>
    <p:sldId xmlns:r="http://schemas.openxmlformats.org/officeDocument/2006/relationships" id="262" r:id="Rce6bdc7a45f446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3130c4216942f9" /><Relationship Type="http://schemas.openxmlformats.org/officeDocument/2006/relationships/slide" Target="/ppt/slides/slide1.xml" Id="R1bd1737870694ec3" /><Relationship Type="http://schemas.openxmlformats.org/officeDocument/2006/relationships/slide" Target="/ppt/slides/slide2.xml" Id="R44c6561d94844db3" /><Relationship Type="http://schemas.openxmlformats.org/officeDocument/2006/relationships/slide" Target="/ppt/slides/slide3.xml" Id="R55a9163ff35e4159" /><Relationship Type="http://schemas.openxmlformats.org/officeDocument/2006/relationships/slide" Target="/ppt/slides/slide4.xml" Id="R7a8d013b3c4548e3" /><Relationship Type="http://schemas.openxmlformats.org/officeDocument/2006/relationships/slide" Target="/ppt/slides/slide5.xml" Id="R71bb66b6a4dd41e9" /><Relationship Type="http://schemas.openxmlformats.org/officeDocument/2006/relationships/slide" Target="/ppt/slides/slide6.xml" Id="Rebe7d760db2a4ea9" /><Relationship Type="http://schemas.openxmlformats.org/officeDocument/2006/relationships/slide" Target="/ppt/slides/slide7.xml" Id="Rce6bdc7a45f446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ffb384bd644b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6102478b54524" /><Relationship Type="http://schemas.openxmlformats.org/officeDocument/2006/relationships/theme" Target="/ppt/slideMasters/theme/theme1.xml" Id="R9edb19e6d73145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96102478b545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fdfb60de84e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8c78ffe1e4a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3f142933d46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a9fba1aaa46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d9d55f61744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a7e106ab142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0e89c253040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MØRK HANSEN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 HANSEN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308 313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6 610 323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8 264 091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PÅL K MØRK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JMC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Pål Mørk Hansen, Solveien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