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586f89dc58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fb75439d440b4"/>
  </p:sldMasterIdLst>
  <p:sldIdLst>
    <p:sldId xmlns:r="http://schemas.openxmlformats.org/officeDocument/2006/relationships" id="256" r:id="R5075ec99da35467b"/>
    <p:sldId xmlns:r="http://schemas.openxmlformats.org/officeDocument/2006/relationships" id="257" r:id="R79f0759659db4e71"/>
    <p:sldId xmlns:r="http://schemas.openxmlformats.org/officeDocument/2006/relationships" id="258" r:id="Rf04932bc9c964ed6"/>
    <p:sldId xmlns:r="http://schemas.openxmlformats.org/officeDocument/2006/relationships" id="259" r:id="R16d36af99ba7467e"/>
    <p:sldId xmlns:r="http://schemas.openxmlformats.org/officeDocument/2006/relationships" id="260" r:id="Re640ffc2e19e4a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fb75439d440b4" /><Relationship Type="http://schemas.openxmlformats.org/officeDocument/2006/relationships/slide" Target="/ppt/slides/slide1.xml" Id="R5075ec99da35467b" /><Relationship Type="http://schemas.openxmlformats.org/officeDocument/2006/relationships/slide" Target="/ppt/slides/slide2.xml" Id="R79f0759659db4e71" /><Relationship Type="http://schemas.openxmlformats.org/officeDocument/2006/relationships/slide" Target="/ppt/slides/slide3.xml" Id="Rf04932bc9c964ed6" /><Relationship Type="http://schemas.openxmlformats.org/officeDocument/2006/relationships/slide" Target="/ppt/slides/slide4.xml" Id="R16d36af99ba7467e" /><Relationship Type="http://schemas.openxmlformats.org/officeDocument/2006/relationships/slide" Target="/ppt/slides/slide5.xml" Id="Re640ffc2e19e4a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f426b3ba94e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9791774744ad0" /><Relationship Type="http://schemas.openxmlformats.org/officeDocument/2006/relationships/theme" Target="/ppt/slideMasters/theme/theme1.xml" Id="R2970c6eb8c8141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39791774744a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078ec7b4f47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b7919048f48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bfbd2602f41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6dd8569d943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1923653d44e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NLI SØRUMSAND 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NLI SØRUMSAND VERKSTED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