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e9317de5d842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81fce407724e4a"/>
  </p:sldMasterIdLst>
  <p:sldIdLst>
    <p:sldId xmlns:r="http://schemas.openxmlformats.org/officeDocument/2006/relationships" id="256" r:id="Re6b6e7eed8c04822"/>
    <p:sldId xmlns:r="http://schemas.openxmlformats.org/officeDocument/2006/relationships" id="257" r:id="Rf0232af95f884e4b"/>
    <p:sldId xmlns:r="http://schemas.openxmlformats.org/officeDocument/2006/relationships" id="258" r:id="R50ce5b49380a4ba4"/>
    <p:sldId xmlns:r="http://schemas.openxmlformats.org/officeDocument/2006/relationships" id="259" r:id="R985fccf21e0c4efc"/>
    <p:sldId xmlns:r="http://schemas.openxmlformats.org/officeDocument/2006/relationships" id="260" r:id="R1c2205ceb7b443a9"/>
    <p:sldId xmlns:r="http://schemas.openxmlformats.org/officeDocument/2006/relationships" id="261" r:id="R8f1152aacb464f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81fce407724e4a" /><Relationship Type="http://schemas.openxmlformats.org/officeDocument/2006/relationships/slide" Target="/ppt/slides/slide1.xml" Id="Re6b6e7eed8c04822" /><Relationship Type="http://schemas.openxmlformats.org/officeDocument/2006/relationships/slide" Target="/ppt/slides/slide2.xml" Id="Rf0232af95f884e4b" /><Relationship Type="http://schemas.openxmlformats.org/officeDocument/2006/relationships/slide" Target="/ppt/slides/slide3.xml" Id="R50ce5b49380a4ba4" /><Relationship Type="http://schemas.openxmlformats.org/officeDocument/2006/relationships/slide" Target="/ppt/slides/slide4.xml" Id="R985fccf21e0c4efc" /><Relationship Type="http://schemas.openxmlformats.org/officeDocument/2006/relationships/slide" Target="/ppt/slides/slide5.xml" Id="R1c2205ceb7b443a9" /><Relationship Type="http://schemas.openxmlformats.org/officeDocument/2006/relationships/slide" Target="/ppt/slides/slide6.xml" Id="R8f1152aacb464f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ed232e14df40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a489e907b420b" /><Relationship Type="http://schemas.openxmlformats.org/officeDocument/2006/relationships/theme" Target="/ppt/slideMasters/theme/theme1.xml" Id="R56410618955b43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aa489e907b42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4459345b94d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43adb479a43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bb3d3e28243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af937d3974b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d54b95ff541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935621fe146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NLI SØRUMSAND VERKSTED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988 656 607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NLI SØRUMSAND VERKSTED AS</a:t>
            </a:r>
          </a:p>
        </p:txBody>
      </p:sp>
    </p:spTree>
  </p:cSld>
  <p:clrMapOvr>
    <a:masterClrMapping xmlns:a="http://schemas.openxmlformats.org/drawingml/2006/main"/>
  </p:clrMapOvr>
</p:sld>
</file>