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c337d4957f42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e0521f71804179"/>
  </p:sldMasterIdLst>
  <p:sldIdLst>
    <p:sldId xmlns:r="http://schemas.openxmlformats.org/officeDocument/2006/relationships" id="256" r:id="Ref2fe27718904295"/>
    <p:sldId xmlns:r="http://schemas.openxmlformats.org/officeDocument/2006/relationships" id="257" r:id="R63575d0b846b46fb"/>
    <p:sldId xmlns:r="http://schemas.openxmlformats.org/officeDocument/2006/relationships" id="258" r:id="Ree1427134a254499"/>
    <p:sldId xmlns:r="http://schemas.openxmlformats.org/officeDocument/2006/relationships" id="259" r:id="R949e9192985f43ec"/>
    <p:sldId xmlns:r="http://schemas.openxmlformats.org/officeDocument/2006/relationships" id="260" r:id="R6f7968a919224cf0"/>
    <p:sldId xmlns:r="http://schemas.openxmlformats.org/officeDocument/2006/relationships" id="261" r:id="R7a88071ebaf34129"/>
    <p:sldId xmlns:r="http://schemas.openxmlformats.org/officeDocument/2006/relationships" id="262" r:id="Ra99a8c913d8445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e0521f71804179" /><Relationship Type="http://schemas.openxmlformats.org/officeDocument/2006/relationships/slide" Target="/ppt/slides/slide1.xml" Id="Ref2fe27718904295" /><Relationship Type="http://schemas.openxmlformats.org/officeDocument/2006/relationships/slide" Target="/ppt/slides/slide2.xml" Id="R63575d0b846b46fb" /><Relationship Type="http://schemas.openxmlformats.org/officeDocument/2006/relationships/slide" Target="/ppt/slides/slide3.xml" Id="Ree1427134a254499" /><Relationship Type="http://schemas.openxmlformats.org/officeDocument/2006/relationships/slide" Target="/ppt/slides/slide4.xml" Id="R949e9192985f43ec" /><Relationship Type="http://schemas.openxmlformats.org/officeDocument/2006/relationships/slide" Target="/ppt/slides/slide5.xml" Id="R6f7968a919224cf0" /><Relationship Type="http://schemas.openxmlformats.org/officeDocument/2006/relationships/slide" Target="/ppt/slides/slide6.xml" Id="R7a88071ebaf34129" /><Relationship Type="http://schemas.openxmlformats.org/officeDocument/2006/relationships/slide" Target="/ppt/slides/slide7.xml" Id="Ra99a8c913d8445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439a5436a4d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759ea03944ce3" /><Relationship Type="http://schemas.openxmlformats.org/officeDocument/2006/relationships/theme" Target="/ppt/slideMasters/theme/theme1.xml" Id="Rbb502b2dafe44b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a759ea03944c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0ffc7924f48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de0502cf54c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ac4e61aa24f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d476f016f47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5bdd690d346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0309d2b3447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99aca51e147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HELDALGRUPPEN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HELDALGRUPPEN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HELDALGRUPPEN AS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HELDALGRUPPEN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HELDALGRUPPEN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HELDALGRUPPEN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194 387 350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12 409 592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624 641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36 169 382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186 176 261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HELDALGRUPPEN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HELDAL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HELDALGRUPPEN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Storemyrheia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26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988 612 901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HELDALGRUPPEN AS</a:t>
            </a:r>
          </a:p>
        </p:txBody>
      </p:sp>
    </p:spTree>
  </p:cSld>
  <p:clrMapOvr>
    <a:masterClrMapping xmlns:a="http://schemas.openxmlformats.org/drawingml/2006/main"/>
  </p:clrMapOvr>
</p:sld>
</file>