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9b8741d3748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7251b19e247ef"/>
  </p:sldMasterIdLst>
  <p:sldIdLst>
    <p:sldId xmlns:r="http://schemas.openxmlformats.org/officeDocument/2006/relationships" id="256" r:id="Rb761d61113254d10"/>
    <p:sldId xmlns:r="http://schemas.openxmlformats.org/officeDocument/2006/relationships" id="257" r:id="R094e95000b26425f"/>
    <p:sldId xmlns:r="http://schemas.openxmlformats.org/officeDocument/2006/relationships" id="258" r:id="R074f887055fe494d"/>
    <p:sldId xmlns:r="http://schemas.openxmlformats.org/officeDocument/2006/relationships" id="259" r:id="R55c9d811650347d0"/>
    <p:sldId xmlns:r="http://schemas.openxmlformats.org/officeDocument/2006/relationships" id="260" r:id="R094f1c47459e4744"/>
    <p:sldId xmlns:r="http://schemas.openxmlformats.org/officeDocument/2006/relationships" id="261" r:id="R1ef69975e46b4b1b"/>
    <p:sldId xmlns:r="http://schemas.openxmlformats.org/officeDocument/2006/relationships" id="262" r:id="R4272b08adc5449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7251b19e247ef" /><Relationship Type="http://schemas.openxmlformats.org/officeDocument/2006/relationships/slide" Target="/ppt/slides/slide1.xml" Id="Rb761d61113254d10" /><Relationship Type="http://schemas.openxmlformats.org/officeDocument/2006/relationships/slide" Target="/ppt/slides/slide2.xml" Id="R094e95000b26425f" /><Relationship Type="http://schemas.openxmlformats.org/officeDocument/2006/relationships/slide" Target="/ppt/slides/slide3.xml" Id="R074f887055fe494d" /><Relationship Type="http://schemas.openxmlformats.org/officeDocument/2006/relationships/slide" Target="/ppt/slides/slide4.xml" Id="R55c9d811650347d0" /><Relationship Type="http://schemas.openxmlformats.org/officeDocument/2006/relationships/slide" Target="/ppt/slides/slide5.xml" Id="R094f1c47459e4744" /><Relationship Type="http://schemas.openxmlformats.org/officeDocument/2006/relationships/slide" Target="/ppt/slides/slide6.xml" Id="R1ef69975e46b4b1b" /><Relationship Type="http://schemas.openxmlformats.org/officeDocument/2006/relationships/slide" Target="/ppt/slides/slide7.xml" Id="R4272b08adc5449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a7a73a39a43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0f89d67364d99" /><Relationship Type="http://schemas.openxmlformats.org/officeDocument/2006/relationships/theme" Target="/ppt/slideMasters/theme/theme1.xml" Id="Ra00a851011df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60f89d67364d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1a4efb678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a6c4ce52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82932132d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721c9e405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9c32cf4b0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5b1a8044b45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0f911bbc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MARTINS AGENTURER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 AGENTURER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MARTINS AGENTURER HOLDING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 AGENTURER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 AGENTURER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 AGENTURER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−473 263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1 983 536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34 026 432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37 450 559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 AGENTURER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MARTHINSEN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 AGENTURER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robert@thyst.no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988 607 010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 AGENTURER HOLDING AS</a:t>
            </a:r>
          </a:p>
        </p:txBody>
      </p:sp>
    </p:spTree>
  </p:cSld>
  <p:clrMapOvr>
    <a:masterClrMapping xmlns:a="http://schemas.openxmlformats.org/drawingml/2006/main"/>
  </p:clrMapOvr>
</p:sld>
</file>