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e33106f77249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3b4ecc327549c9"/>
  </p:sldMasterIdLst>
  <p:sldIdLst>
    <p:sldId xmlns:r="http://schemas.openxmlformats.org/officeDocument/2006/relationships" id="256" r:id="R731f74bcacee4901"/>
    <p:sldId xmlns:r="http://schemas.openxmlformats.org/officeDocument/2006/relationships" id="257" r:id="Rcd111bdcd26d43ac"/>
    <p:sldId xmlns:r="http://schemas.openxmlformats.org/officeDocument/2006/relationships" id="258" r:id="Re9630c1a669f4a9e"/>
    <p:sldId xmlns:r="http://schemas.openxmlformats.org/officeDocument/2006/relationships" id="259" r:id="Raaf375c3cd7e4eac"/>
    <p:sldId xmlns:r="http://schemas.openxmlformats.org/officeDocument/2006/relationships" id="260" r:id="Rb91559777d9b4ea4"/>
    <p:sldId xmlns:r="http://schemas.openxmlformats.org/officeDocument/2006/relationships" id="261" r:id="Rc68b33f54fa64d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b4ecc327549c9" /><Relationship Type="http://schemas.openxmlformats.org/officeDocument/2006/relationships/slide" Target="/ppt/slides/slide1.xml" Id="R731f74bcacee4901" /><Relationship Type="http://schemas.openxmlformats.org/officeDocument/2006/relationships/slide" Target="/ppt/slides/slide2.xml" Id="Rcd111bdcd26d43ac" /><Relationship Type="http://schemas.openxmlformats.org/officeDocument/2006/relationships/slide" Target="/ppt/slides/slide3.xml" Id="Re9630c1a669f4a9e" /><Relationship Type="http://schemas.openxmlformats.org/officeDocument/2006/relationships/slide" Target="/ppt/slides/slide4.xml" Id="Raaf375c3cd7e4eac" /><Relationship Type="http://schemas.openxmlformats.org/officeDocument/2006/relationships/slide" Target="/ppt/slides/slide5.xml" Id="Rb91559777d9b4ea4" /><Relationship Type="http://schemas.openxmlformats.org/officeDocument/2006/relationships/slide" Target="/ppt/slides/slide6.xml" Id="Rc68b33f54fa64d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68d0fe95b34c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f968271c84445" /><Relationship Type="http://schemas.openxmlformats.org/officeDocument/2006/relationships/theme" Target="/ppt/slideMasters/theme/theme1.xml" Id="Rcb053554644b47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6f968271c844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f1e696c694d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1409d0e2444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5c2f80cfb4c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38bb33ac149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6f1b7484c43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faf3406c246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HOLTEN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HOLTEN PROSJEKT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STEINAR HOLTEN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osh@holten-prosjekt.no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988 573 183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HOLTEN PROSJEKT AS</a:t>
            </a:r>
          </a:p>
        </p:txBody>
      </p:sp>
    </p:spTree>
  </p:cSld>
  <p:clrMapOvr>
    <a:masterClrMapping xmlns:a="http://schemas.openxmlformats.org/drawingml/2006/main"/>
  </p:clrMapOvr>
</p:sld>
</file>